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Lst>
  <p:notesMasterIdLst>
    <p:notesMasterId r:id="rId35"/>
  </p:notesMasterIdLst>
  <p:sldIdLst>
    <p:sldId id="256" r:id="rId5"/>
    <p:sldId id="258" r:id="rId6"/>
    <p:sldId id="259" r:id="rId7"/>
    <p:sldId id="265" r:id="rId8"/>
    <p:sldId id="262" r:id="rId9"/>
    <p:sldId id="263" r:id="rId10"/>
    <p:sldId id="264" r:id="rId11"/>
    <p:sldId id="266" r:id="rId12"/>
    <p:sldId id="267" r:id="rId13"/>
    <p:sldId id="269" r:id="rId14"/>
    <p:sldId id="270" r:id="rId15"/>
    <p:sldId id="276" r:id="rId16"/>
    <p:sldId id="277" r:id="rId17"/>
    <p:sldId id="278" r:id="rId18"/>
    <p:sldId id="279" r:id="rId19"/>
    <p:sldId id="280" r:id="rId20"/>
    <p:sldId id="281" r:id="rId21"/>
    <p:sldId id="271" r:id="rId22"/>
    <p:sldId id="274" r:id="rId23"/>
    <p:sldId id="275" r:id="rId24"/>
    <p:sldId id="272" r:id="rId25"/>
    <p:sldId id="273" r:id="rId26"/>
    <p:sldId id="282" r:id="rId27"/>
    <p:sldId id="283" r:id="rId28"/>
    <p:sldId id="286" r:id="rId29"/>
    <p:sldId id="284" r:id="rId30"/>
    <p:sldId id="261" r:id="rId31"/>
    <p:sldId id="268" r:id="rId32"/>
    <p:sldId id="287" r:id="rId33"/>
    <p:sldId id="257"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372E0-8795-834C-E8F8-64B00CF778B9}" v="163" dt="2024-12-08T18:42:12.379"/>
    <p1510:client id="{9A60BA68-C47D-1A8B-4BD0-1C91FE7E61F2}" v="70" dt="2024-12-08T11:38:05.736"/>
    <p1510:client id="{A76A00FD-4035-8CC2-4351-1B6061D3FCB4}" v="527" dt="2024-12-08T13:54:52.605"/>
    <p1510:client id="{CB70A77A-59A7-4ACD-B74B-744E3099490F}" v="319" dt="2024-12-08T12:42:48.867"/>
    <p1510:client id="{E277579F-0D21-51AB-B12B-5E69A2855206}" v="2" dt="2024-12-08T10:56:02.356"/>
    <p1510:client id="{F1DAE92B-60DE-471B-A0A4-7C5A9C8A74C7}" v="173" dt="2024-12-08T20:01:07.410"/>
    <p1510:client id="{F222B68E-C4D7-1D46-9516-DDB4E0A63936}" v="404" dt="2024-12-08T15:06:10.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ra do Nascimento Isabella (mouraisa)" userId="S::mouraisa@students.zhaw.ch::d17ab9ae-991d-4d97-99d1-091b4c117571" providerId="AD" clId="Web-{239372E0-8795-834C-E8F8-64B00CF778B9}"/>
    <pc:docChg chg="addSld modSld">
      <pc:chgData name="Moura do Nascimento Isabella (mouraisa)" userId="S::mouraisa@students.zhaw.ch::d17ab9ae-991d-4d97-99d1-091b4c117571" providerId="AD" clId="Web-{239372E0-8795-834C-E8F8-64B00CF778B9}" dt="2024-12-08T18:42:12.285" v="160" actId="1076"/>
      <pc:docMkLst>
        <pc:docMk/>
      </pc:docMkLst>
      <pc:sldChg chg="addSp modSp">
        <pc:chgData name="Moura do Nascimento Isabella (mouraisa)" userId="S::mouraisa@students.zhaw.ch::d17ab9ae-991d-4d97-99d1-091b4c117571" providerId="AD" clId="Web-{239372E0-8795-834C-E8F8-64B00CF778B9}" dt="2024-12-08T18:42:12.285" v="160" actId="1076"/>
        <pc:sldMkLst>
          <pc:docMk/>
          <pc:sldMk cId="3299796870" sldId="257"/>
        </pc:sldMkLst>
        <pc:spChg chg="mod">
          <ac:chgData name="Moura do Nascimento Isabella (mouraisa)" userId="S::mouraisa@students.zhaw.ch::d17ab9ae-991d-4d97-99d1-091b4c117571" providerId="AD" clId="Web-{239372E0-8795-834C-E8F8-64B00CF778B9}" dt="2024-12-08T18:42:07.317" v="159" actId="20577"/>
          <ac:spMkLst>
            <pc:docMk/>
            <pc:sldMk cId="3299796870" sldId="257"/>
            <ac:spMk id="3" creationId="{509219CC-5F24-C69D-55C2-F0F3A4D95460}"/>
          </ac:spMkLst>
        </pc:spChg>
        <pc:spChg chg="add mod">
          <ac:chgData name="Moura do Nascimento Isabella (mouraisa)" userId="S::mouraisa@students.zhaw.ch::d17ab9ae-991d-4d97-99d1-091b4c117571" providerId="AD" clId="Web-{239372E0-8795-834C-E8F8-64B00CF778B9}" dt="2024-12-08T18:42:12.285" v="160" actId="1076"/>
          <ac:spMkLst>
            <pc:docMk/>
            <pc:sldMk cId="3299796870" sldId="257"/>
            <ac:spMk id="5" creationId="{1A1F604C-13AE-1F2B-6BCA-FBE351F692C5}"/>
          </ac:spMkLst>
        </pc:spChg>
        <pc:picChg chg="mod">
          <ac:chgData name="Moura do Nascimento Isabella (mouraisa)" userId="S::mouraisa@students.zhaw.ch::d17ab9ae-991d-4d97-99d1-091b4c117571" providerId="AD" clId="Web-{239372E0-8795-834C-E8F8-64B00CF778B9}" dt="2024-12-08T18:35:02.950" v="111" actId="1076"/>
          <ac:picMkLst>
            <pc:docMk/>
            <pc:sldMk cId="3299796870" sldId="257"/>
            <ac:picMk id="4" creationId="{D22C93EF-BCAF-91F4-F34A-7EB1C56A4ECF}"/>
          </ac:picMkLst>
        </pc:picChg>
      </pc:sldChg>
      <pc:sldChg chg="addSp modSp">
        <pc:chgData name="Moura do Nascimento Isabella (mouraisa)" userId="S::mouraisa@students.zhaw.ch::d17ab9ae-991d-4d97-99d1-091b4c117571" providerId="AD" clId="Web-{239372E0-8795-834C-E8F8-64B00CF778B9}" dt="2024-12-08T16:28:39.405" v="30" actId="1076"/>
        <pc:sldMkLst>
          <pc:docMk/>
          <pc:sldMk cId="93387180" sldId="261"/>
        </pc:sldMkLst>
        <pc:picChg chg="add mod">
          <ac:chgData name="Moura do Nascimento Isabella (mouraisa)" userId="S::mouraisa@students.zhaw.ch::d17ab9ae-991d-4d97-99d1-091b4c117571" providerId="AD" clId="Web-{239372E0-8795-834C-E8F8-64B00CF778B9}" dt="2024-12-08T16:28:37.561" v="28" actId="1076"/>
          <ac:picMkLst>
            <pc:docMk/>
            <pc:sldMk cId="93387180" sldId="261"/>
            <ac:picMk id="3" creationId="{8D88D667-E9E6-8873-6465-2616C3DEF726}"/>
          </ac:picMkLst>
        </pc:picChg>
        <pc:picChg chg="mod">
          <ac:chgData name="Moura do Nascimento Isabella (mouraisa)" userId="S::mouraisa@students.zhaw.ch::d17ab9ae-991d-4d97-99d1-091b4c117571" providerId="AD" clId="Web-{239372E0-8795-834C-E8F8-64B00CF778B9}" dt="2024-12-08T16:28:39.405" v="30" actId="1076"/>
          <ac:picMkLst>
            <pc:docMk/>
            <pc:sldMk cId="93387180" sldId="261"/>
            <ac:picMk id="4" creationId="{FEBB97A1-BB93-C860-E2E1-6D173BABE67E}"/>
          </ac:picMkLst>
        </pc:picChg>
        <pc:picChg chg="add mod">
          <ac:chgData name="Moura do Nascimento Isabella (mouraisa)" userId="S::mouraisa@students.zhaw.ch::d17ab9ae-991d-4d97-99d1-091b4c117571" providerId="AD" clId="Web-{239372E0-8795-834C-E8F8-64B00CF778B9}" dt="2024-12-08T16:28:10.092" v="25"/>
          <ac:picMkLst>
            <pc:docMk/>
            <pc:sldMk cId="93387180" sldId="261"/>
            <ac:picMk id="5" creationId="{116754DB-2A02-5EC0-CD2B-CE2B3E61821F}"/>
          </ac:picMkLst>
        </pc:picChg>
      </pc:sldChg>
      <pc:sldChg chg="addSp modSp">
        <pc:chgData name="Moura do Nascimento Isabella (mouraisa)" userId="S::mouraisa@students.zhaw.ch::d17ab9ae-991d-4d97-99d1-091b4c117571" providerId="AD" clId="Web-{239372E0-8795-834C-E8F8-64B00CF778B9}" dt="2024-12-08T16:58:12.577" v="53" actId="1076"/>
        <pc:sldMkLst>
          <pc:docMk/>
          <pc:sldMk cId="414796701" sldId="268"/>
        </pc:sldMkLst>
        <pc:spChg chg="mod">
          <ac:chgData name="Moura do Nascimento Isabella (mouraisa)" userId="S::mouraisa@students.zhaw.ch::d17ab9ae-991d-4d97-99d1-091b4c117571" providerId="AD" clId="Web-{239372E0-8795-834C-E8F8-64B00CF778B9}" dt="2024-12-08T16:29:00.437" v="41" actId="20577"/>
          <ac:spMkLst>
            <pc:docMk/>
            <pc:sldMk cId="414796701" sldId="268"/>
            <ac:spMk id="2" creationId="{3928BB5D-D0DC-0F86-53F0-89D82C687460}"/>
          </ac:spMkLst>
        </pc:spChg>
        <pc:picChg chg="add mod">
          <ac:chgData name="Moura do Nascimento Isabella (mouraisa)" userId="S::mouraisa@students.zhaw.ch::d17ab9ae-991d-4d97-99d1-091b4c117571" providerId="AD" clId="Web-{239372E0-8795-834C-E8F8-64B00CF778B9}" dt="2024-12-08T16:58:05.811" v="49" actId="14100"/>
          <ac:picMkLst>
            <pc:docMk/>
            <pc:sldMk cId="414796701" sldId="268"/>
            <ac:picMk id="3" creationId="{F7067E74-C46D-87DA-A4A0-CED47EF4D83E}"/>
          </ac:picMkLst>
        </pc:picChg>
        <pc:picChg chg="mod">
          <ac:chgData name="Moura do Nascimento Isabella (mouraisa)" userId="S::mouraisa@students.zhaw.ch::d17ab9ae-991d-4d97-99d1-091b4c117571" providerId="AD" clId="Web-{239372E0-8795-834C-E8F8-64B00CF778B9}" dt="2024-12-08T16:58:12.577" v="53" actId="1076"/>
          <ac:picMkLst>
            <pc:docMk/>
            <pc:sldMk cId="414796701" sldId="268"/>
            <ac:picMk id="4" creationId="{87D91280-0558-70FD-4B05-A80F6E79476D}"/>
          </ac:picMkLst>
        </pc:picChg>
      </pc:sldChg>
      <pc:sldChg chg="modSp">
        <pc:chgData name="Moura do Nascimento Isabella (mouraisa)" userId="S::mouraisa@students.zhaw.ch::d17ab9ae-991d-4d97-99d1-091b4c117571" providerId="AD" clId="Web-{239372E0-8795-834C-E8F8-64B00CF778B9}" dt="2024-12-08T16:26:05.558" v="4" actId="20577"/>
        <pc:sldMkLst>
          <pc:docMk/>
          <pc:sldMk cId="4273307584" sldId="271"/>
        </pc:sldMkLst>
        <pc:spChg chg="mod">
          <ac:chgData name="Moura do Nascimento Isabella (mouraisa)" userId="S::mouraisa@students.zhaw.ch::d17ab9ae-991d-4d97-99d1-091b4c117571" providerId="AD" clId="Web-{239372E0-8795-834C-E8F8-64B00CF778B9}" dt="2024-12-08T16:26:05.558" v="4" actId="20577"/>
          <ac:spMkLst>
            <pc:docMk/>
            <pc:sldMk cId="4273307584" sldId="271"/>
            <ac:spMk id="2" creationId="{E9BFEF82-1EC0-E69F-659B-5AA71F026436}"/>
          </ac:spMkLst>
        </pc:spChg>
      </pc:sldChg>
      <pc:sldChg chg="addSp delSp modSp new">
        <pc:chgData name="Moura do Nascimento Isabella (mouraisa)" userId="S::mouraisa@students.zhaw.ch::d17ab9ae-991d-4d97-99d1-091b4c117571" providerId="AD" clId="Web-{239372E0-8795-834C-E8F8-64B00CF778B9}" dt="2024-12-08T17:30:43.486" v="79" actId="1076"/>
        <pc:sldMkLst>
          <pc:docMk/>
          <pc:sldMk cId="3464778427" sldId="287"/>
        </pc:sldMkLst>
        <pc:spChg chg="mod">
          <ac:chgData name="Moura do Nascimento Isabella (mouraisa)" userId="S::mouraisa@students.zhaw.ch::d17ab9ae-991d-4d97-99d1-091b4c117571" providerId="AD" clId="Web-{239372E0-8795-834C-E8F8-64B00CF778B9}" dt="2024-12-08T17:01:13.096" v="74" actId="20577"/>
          <ac:spMkLst>
            <pc:docMk/>
            <pc:sldMk cId="3464778427" sldId="287"/>
            <ac:spMk id="2" creationId="{FEA14183-5A7A-6115-DFA2-82488986BAFB}"/>
          </ac:spMkLst>
        </pc:spChg>
        <pc:spChg chg="del">
          <ac:chgData name="Moura do Nascimento Isabella (mouraisa)" userId="S::mouraisa@students.zhaw.ch::d17ab9ae-991d-4d97-99d1-091b4c117571" providerId="AD" clId="Web-{239372E0-8795-834C-E8F8-64B00CF778B9}" dt="2024-12-08T17:01:21.565" v="75"/>
          <ac:spMkLst>
            <pc:docMk/>
            <pc:sldMk cId="3464778427" sldId="287"/>
            <ac:spMk id="3" creationId="{862DDF30-B10C-9E4A-5224-6B955AFBE6AF}"/>
          </ac:spMkLst>
        </pc:spChg>
        <pc:picChg chg="add mod ord">
          <ac:chgData name="Moura do Nascimento Isabella (mouraisa)" userId="S::mouraisa@students.zhaw.ch::d17ab9ae-991d-4d97-99d1-091b4c117571" providerId="AD" clId="Web-{239372E0-8795-834C-E8F8-64B00CF778B9}" dt="2024-12-08T17:30:43.486" v="79" actId="1076"/>
          <ac:picMkLst>
            <pc:docMk/>
            <pc:sldMk cId="3464778427" sldId="287"/>
            <ac:picMk id="4" creationId="{B159FC83-7BAE-EA3F-E279-2E92A52DE0BD}"/>
          </ac:picMkLst>
        </pc:picChg>
      </pc:sldChg>
    </pc:docChg>
  </pc:docChgLst>
  <pc:docChgLst>
    <pc:chgData name="Perkola Artan (perkoart)" userId="S::perkoart@students.zhaw.ch::1e5f7a47-8c9a-49d2-8b9a-e8651ca9c163" providerId="AD" clId="Web-{A76A00FD-4035-8CC2-4351-1B6061D3FCB4}"/>
    <pc:docChg chg="addSld modSld">
      <pc:chgData name="Perkola Artan (perkoart)" userId="S::perkoart@students.zhaw.ch::1e5f7a47-8c9a-49d2-8b9a-e8651ca9c163" providerId="AD" clId="Web-{A76A00FD-4035-8CC2-4351-1B6061D3FCB4}" dt="2024-12-08T13:54:52.605" v="367" actId="20577"/>
      <pc:docMkLst>
        <pc:docMk/>
      </pc:docMkLst>
      <pc:sldChg chg="addSp delSp modSp new">
        <pc:chgData name="Perkola Artan (perkoart)" userId="S::perkoart@students.zhaw.ch::1e5f7a47-8c9a-49d2-8b9a-e8651ca9c163" providerId="AD" clId="Web-{A76A00FD-4035-8CC2-4351-1B6061D3FCB4}" dt="2024-12-08T13:39:17.281" v="198" actId="20577"/>
        <pc:sldMkLst>
          <pc:docMk/>
          <pc:sldMk cId="104628168" sldId="276"/>
        </pc:sldMkLst>
        <pc:spChg chg="mod">
          <ac:chgData name="Perkola Artan (perkoart)" userId="S::perkoart@students.zhaw.ch::1e5f7a47-8c9a-49d2-8b9a-e8651ca9c163" providerId="AD" clId="Web-{A76A00FD-4035-8CC2-4351-1B6061D3FCB4}" dt="2024-12-08T13:39:17.281" v="198" actId="20577"/>
          <ac:spMkLst>
            <pc:docMk/>
            <pc:sldMk cId="104628168" sldId="276"/>
            <ac:spMk id="2" creationId="{9699FDAB-68BA-712B-B0E0-B6A4C44F6C19}"/>
          </ac:spMkLst>
        </pc:spChg>
        <pc:spChg chg="del">
          <ac:chgData name="Perkola Artan (perkoart)" userId="S::perkoart@students.zhaw.ch::1e5f7a47-8c9a-49d2-8b9a-e8651ca9c163" providerId="AD" clId="Web-{A76A00FD-4035-8CC2-4351-1B6061D3FCB4}" dt="2024-12-08T13:36:30.092" v="20"/>
          <ac:spMkLst>
            <pc:docMk/>
            <pc:sldMk cId="104628168" sldId="276"/>
            <ac:spMk id="3" creationId="{10028629-7479-0BA5-1B6C-42027A73FDD5}"/>
          </ac:spMkLst>
        </pc:spChg>
        <pc:spChg chg="add mod">
          <ac:chgData name="Perkola Artan (perkoart)" userId="S::perkoart@students.zhaw.ch::1e5f7a47-8c9a-49d2-8b9a-e8651ca9c163" providerId="AD" clId="Web-{A76A00FD-4035-8CC2-4351-1B6061D3FCB4}" dt="2024-12-08T13:38:50.922" v="161" actId="14100"/>
          <ac:spMkLst>
            <pc:docMk/>
            <pc:sldMk cId="104628168" sldId="276"/>
            <ac:spMk id="5" creationId="{52906189-FA90-E819-C9B4-1657E70A8668}"/>
          </ac:spMkLst>
        </pc:spChg>
        <pc:picChg chg="add mod ord">
          <ac:chgData name="Perkola Artan (perkoart)" userId="S::perkoart@students.zhaw.ch::1e5f7a47-8c9a-49d2-8b9a-e8651ca9c163" providerId="AD" clId="Web-{A76A00FD-4035-8CC2-4351-1B6061D3FCB4}" dt="2024-12-08T13:36:36.748" v="22" actId="14100"/>
          <ac:picMkLst>
            <pc:docMk/>
            <pc:sldMk cId="104628168" sldId="276"/>
            <ac:picMk id="4" creationId="{1657775E-1FE1-70D4-2481-EB44D30D8621}"/>
          </ac:picMkLst>
        </pc:picChg>
      </pc:sldChg>
      <pc:sldChg chg="addSp delSp modSp new">
        <pc:chgData name="Perkola Artan (perkoart)" userId="S::perkoart@students.zhaw.ch::1e5f7a47-8c9a-49d2-8b9a-e8651ca9c163" providerId="AD" clId="Web-{A76A00FD-4035-8CC2-4351-1B6061D3FCB4}" dt="2024-12-08T13:41:41.783" v="269" actId="1076"/>
        <pc:sldMkLst>
          <pc:docMk/>
          <pc:sldMk cId="2210298060" sldId="277"/>
        </pc:sldMkLst>
        <pc:spChg chg="mod">
          <ac:chgData name="Perkola Artan (perkoart)" userId="S::perkoart@students.zhaw.ch::1e5f7a47-8c9a-49d2-8b9a-e8651ca9c163" providerId="AD" clId="Web-{A76A00FD-4035-8CC2-4351-1B6061D3FCB4}" dt="2024-12-08T13:40:13.673" v="247" actId="20577"/>
          <ac:spMkLst>
            <pc:docMk/>
            <pc:sldMk cId="2210298060" sldId="277"/>
            <ac:spMk id="2" creationId="{DBB37580-9C0F-5B54-6605-C563A82534A1}"/>
          </ac:spMkLst>
        </pc:spChg>
        <pc:spChg chg="del">
          <ac:chgData name="Perkola Artan (perkoart)" userId="S::perkoart@students.zhaw.ch::1e5f7a47-8c9a-49d2-8b9a-e8651ca9c163" providerId="AD" clId="Web-{A76A00FD-4035-8CC2-4351-1B6061D3FCB4}" dt="2024-12-08T13:39:51.454" v="200"/>
          <ac:spMkLst>
            <pc:docMk/>
            <pc:sldMk cId="2210298060" sldId="277"/>
            <ac:spMk id="3" creationId="{09D2307E-5C93-09AA-C014-918B6BB9635F}"/>
          </ac:spMkLst>
        </pc:spChg>
        <pc:spChg chg="add del mod">
          <ac:chgData name="Perkola Artan (perkoart)" userId="S::perkoart@students.zhaw.ch::1e5f7a47-8c9a-49d2-8b9a-e8651ca9c163" providerId="AD" clId="Web-{A76A00FD-4035-8CC2-4351-1B6061D3FCB4}" dt="2024-12-08T13:40:32.314" v="266"/>
          <ac:spMkLst>
            <pc:docMk/>
            <pc:sldMk cId="2210298060" sldId="277"/>
            <ac:spMk id="5" creationId="{3E719025-6183-DDE0-55EC-D12C2D2C51BC}"/>
          </ac:spMkLst>
        </pc:spChg>
        <pc:picChg chg="add mod ord">
          <ac:chgData name="Perkola Artan (perkoart)" userId="S::perkoart@students.zhaw.ch::1e5f7a47-8c9a-49d2-8b9a-e8651ca9c163" providerId="AD" clId="Web-{A76A00FD-4035-8CC2-4351-1B6061D3FCB4}" dt="2024-12-08T13:39:53.626" v="201" actId="1076"/>
          <ac:picMkLst>
            <pc:docMk/>
            <pc:sldMk cId="2210298060" sldId="277"/>
            <ac:picMk id="4" creationId="{7D2AB1DF-AA38-2F02-4DF4-D1C1F4BB15B0}"/>
          </ac:picMkLst>
        </pc:picChg>
        <pc:picChg chg="add mod">
          <ac:chgData name="Perkola Artan (perkoart)" userId="S::perkoart@students.zhaw.ch::1e5f7a47-8c9a-49d2-8b9a-e8651ca9c163" providerId="AD" clId="Web-{A76A00FD-4035-8CC2-4351-1B6061D3FCB4}" dt="2024-12-08T13:41:41.783" v="269" actId="1076"/>
          <ac:picMkLst>
            <pc:docMk/>
            <pc:sldMk cId="2210298060" sldId="277"/>
            <ac:picMk id="6" creationId="{D7DAB626-C85F-4ED2-EADD-3DB2EA517B90}"/>
          </ac:picMkLst>
        </pc:picChg>
      </pc:sldChg>
      <pc:sldChg chg="addSp delSp modSp new">
        <pc:chgData name="Perkola Artan (perkoart)" userId="S::perkoart@students.zhaw.ch::1e5f7a47-8c9a-49d2-8b9a-e8651ca9c163" providerId="AD" clId="Web-{A76A00FD-4035-8CC2-4351-1B6061D3FCB4}" dt="2024-12-08T13:48:49.929" v="287" actId="20577"/>
        <pc:sldMkLst>
          <pc:docMk/>
          <pc:sldMk cId="1270269406" sldId="278"/>
        </pc:sldMkLst>
        <pc:spChg chg="mod">
          <ac:chgData name="Perkola Artan (perkoart)" userId="S::perkoart@students.zhaw.ch::1e5f7a47-8c9a-49d2-8b9a-e8651ca9c163" providerId="AD" clId="Web-{A76A00FD-4035-8CC2-4351-1B6061D3FCB4}" dt="2024-12-08T13:48:49.929" v="287" actId="20577"/>
          <ac:spMkLst>
            <pc:docMk/>
            <pc:sldMk cId="1270269406" sldId="278"/>
            <ac:spMk id="2" creationId="{237EEE1D-A2C7-9F50-255A-2261819B3BCA}"/>
          </ac:spMkLst>
        </pc:spChg>
        <pc:spChg chg="del">
          <ac:chgData name="Perkola Artan (perkoart)" userId="S::perkoart@students.zhaw.ch::1e5f7a47-8c9a-49d2-8b9a-e8651ca9c163" providerId="AD" clId="Web-{A76A00FD-4035-8CC2-4351-1B6061D3FCB4}" dt="2024-12-08T13:48:42.757" v="271"/>
          <ac:spMkLst>
            <pc:docMk/>
            <pc:sldMk cId="1270269406" sldId="278"/>
            <ac:spMk id="3" creationId="{BC304725-6132-F9BB-11D4-373A3A92BEB7}"/>
          </ac:spMkLst>
        </pc:spChg>
        <pc:picChg chg="add mod ord">
          <ac:chgData name="Perkola Artan (perkoart)" userId="S::perkoart@students.zhaw.ch::1e5f7a47-8c9a-49d2-8b9a-e8651ca9c163" providerId="AD" clId="Web-{A76A00FD-4035-8CC2-4351-1B6061D3FCB4}" dt="2024-12-08T13:48:44.335" v="272" actId="1076"/>
          <ac:picMkLst>
            <pc:docMk/>
            <pc:sldMk cId="1270269406" sldId="278"/>
            <ac:picMk id="4" creationId="{483F197F-C02D-E553-9167-A23016733BA5}"/>
          </ac:picMkLst>
        </pc:picChg>
      </pc:sldChg>
      <pc:sldChg chg="addSp delSp modSp new">
        <pc:chgData name="Perkola Artan (perkoart)" userId="S::perkoart@students.zhaw.ch::1e5f7a47-8c9a-49d2-8b9a-e8651ca9c163" providerId="AD" clId="Web-{A76A00FD-4035-8CC2-4351-1B6061D3FCB4}" dt="2024-12-08T13:49:31.695" v="300" actId="20577"/>
        <pc:sldMkLst>
          <pc:docMk/>
          <pc:sldMk cId="3739995435" sldId="279"/>
        </pc:sldMkLst>
        <pc:spChg chg="mod">
          <ac:chgData name="Perkola Artan (perkoart)" userId="S::perkoart@students.zhaw.ch::1e5f7a47-8c9a-49d2-8b9a-e8651ca9c163" providerId="AD" clId="Web-{A76A00FD-4035-8CC2-4351-1B6061D3FCB4}" dt="2024-12-08T13:49:31.695" v="300" actId="20577"/>
          <ac:spMkLst>
            <pc:docMk/>
            <pc:sldMk cId="3739995435" sldId="279"/>
            <ac:spMk id="2" creationId="{8BA1FF12-7869-8ED5-999E-8ECD3C1ED192}"/>
          </ac:spMkLst>
        </pc:spChg>
        <pc:spChg chg="del">
          <ac:chgData name="Perkola Artan (perkoart)" userId="S::perkoart@students.zhaw.ch::1e5f7a47-8c9a-49d2-8b9a-e8651ca9c163" providerId="AD" clId="Web-{A76A00FD-4035-8CC2-4351-1B6061D3FCB4}" dt="2024-12-08T13:49:26.507" v="289"/>
          <ac:spMkLst>
            <pc:docMk/>
            <pc:sldMk cId="3739995435" sldId="279"/>
            <ac:spMk id="3" creationId="{622EF0B9-6D01-2CA8-91C9-EB7DFBD0F912}"/>
          </ac:spMkLst>
        </pc:spChg>
        <pc:picChg chg="add mod ord">
          <ac:chgData name="Perkola Artan (perkoart)" userId="S::perkoart@students.zhaw.ch::1e5f7a47-8c9a-49d2-8b9a-e8651ca9c163" providerId="AD" clId="Web-{A76A00FD-4035-8CC2-4351-1B6061D3FCB4}" dt="2024-12-08T13:49:28.164" v="290" actId="1076"/>
          <ac:picMkLst>
            <pc:docMk/>
            <pc:sldMk cId="3739995435" sldId="279"/>
            <ac:picMk id="4" creationId="{2CC6B76D-3388-FE61-0BAF-8E7147333D69}"/>
          </ac:picMkLst>
        </pc:picChg>
      </pc:sldChg>
      <pc:sldChg chg="addSp delSp modSp new">
        <pc:chgData name="Perkola Artan (perkoart)" userId="S::perkoart@students.zhaw.ch::1e5f7a47-8c9a-49d2-8b9a-e8651ca9c163" providerId="AD" clId="Web-{A76A00FD-4035-8CC2-4351-1B6061D3FCB4}" dt="2024-12-08T13:54:52.605" v="367" actId="20577"/>
        <pc:sldMkLst>
          <pc:docMk/>
          <pc:sldMk cId="2353820573" sldId="280"/>
        </pc:sldMkLst>
        <pc:spChg chg="mod">
          <ac:chgData name="Perkola Artan (perkoart)" userId="S::perkoart@students.zhaw.ch::1e5f7a47-8c9a-49d2-8b9a-e8651ca9c163" providerId="AD" clId="Web-{A76A00FD-4035-8CC2-4351-1B6061D3FCB4}" dt="2024-12-08T13:54:52.605" v="367" actId="20577"/>
          <ac:spMkLst>
            <pc:docMk/>
            <pc:sldMk cId="2353820573" sldId="280"/>
            <ac:spMk id="2" creationId="{01DC31E3-5D6C-1D98-1F66-9209BB6F8F67}"/>
          </ac:spMkLst>
        </pc:spChg>
        <pc:spChg chg="del mod">
          <ac:chgData name="Perkola Artan (perkoart)" userId="S::perkoart@students.zhaw.ch::1e5f7a47-8c9a-49d2-8b9a-e8651ca9c163" providerId="AD" clId="Web-{A76A00FD-4035-8CC2-4351-1B6061D3FCB4}" dt="2024-12-08T13:51:22.743" v="303"/>
          <ac:spMkLst>
            <pc:docMk/>
            <pc:sldMk cId="2353820573" sldId="280"/>
            <ac:spMk id="3" creationId="{576A3841-B244-CF8C-4647-1F7F54E3F2C4}"/>
          </ac:spMkLst>
        </pc:spChg>
        <pc:picChg chg="add mod ord">
          <ac:chgData name="Perkola Artan (perkoart)" userId="S::perkoart@students.zhaw.ch::1e5f7a47-8c9a-49d2-8b9a-e8651ca9c163" providerId="AD" clId="Web-{A76A00FD-4035-8CC2-4351-1B6061D3FCB4}" dt="2024-12-08T13:51:29.431" v="305" actId="14100"/>
          <ac:picMkLst>
            <pc:docMk/>
            <pc:sldMk cId="2353820573" sldId="280"/>
            <ac:picMk id="4" creationId="{555F013D-314A-5154-C5DC-B9D9626BA914}"/>
          </ac:picMkLst>
        </pc:picChg>
      </pc:sldChg>
      <pc:sldChg chg="addSp delSp modSp new">
        <pc:chgData name="Perkola Artan (perkoart)" userId="S::perkoart@students.zhaw.ch::1e5f7a47-8c9a-49d2-8b9a-e8651ca9c163" providerId="AD" clId="Web-{A76A00FD-4035-8CC2-4351-1B6061D3FCB4}" dt="2024-12-08T13:54:13.558" v="364" actId="1076"/>
        <pc:sldMkLst>
          <pc:docMk/>
          <pc:sldMk cId="1078456869" sldId="281"/>
        </pc:sldMkLst>
        <pc:spChg chg="mod">
          <ac:chgData name="Perkola Artan (perkoart)" userId="S::perkoart@students.zhaw.ch::1e5f7a47-8c9a-49d2-8b9a-e8651ca9c163" providerId="AD" clId="Web-{A76A00FD-4035-8CC2-4351-1B6061D3FCB4}" dt="2024-12-08T13:54:04.964" v="362" actId="20577"/>
          <ac:spMkLst>
            <pc:docMk/>
            <pc:sldMk cId="1078456869" sldId="281"/>
            <ac:spMk id="2" creationId="{70D0E329-4949-8375-9254-66E9A2612ED2}"/>
          </ac:spMkLst>
        </pc:spChg>
        <pc:spChg chg="del">
          <ac:chgData name="Perkola Artan (perkoart)" userId="S::perkoart@students.zhaw.ch::1e5f7a47-8c9a-49d2-8b9a-e8651ca9c163" providerId="AD" clId="Web-{A76A00FD-4035-8CC2-4351-1B6061D3FCB4}" dt="2024-12-08T13:53:03.119" v="348"/>
          <ac:spMkLst>
            <pc:docMk/>
            <pc:sldMk cId="1078456869" sldId="281"/>
            <ac:spMk id="3" creationId="{7AF2E9F1-A34B-3CD0-C907-8B4D7DFBAEF1}"/>
          </ac:spMkLst>
        </pc:spChg>
        <pc:picChg chg="add mod ord">
          <ac:chgData name="Perkola Artan (perkoart)" userId="S::perkoart@students.zhaw.ch::1e5f7a47-8c9a-49d2-8b9a-e8651ca9c163" providerId="AD" clId="Web-{A76A00FD-4035-8CC2-4351-1B6061D3FCB4}" dt="2024-12-08T13:54:11.495" v="363" actId="1076"/>
          <ac:picMkLst>
            <pc:docMk/>
            <pc:sldMk cId="1078456869" sldId="281"/>
            <ac:picMk id="4" creationId="{D8AC56EE-271E-4CAD-1C01-8C2E836F5E90}"/>
          </ac:picMkLst>
        </pc:picChg>
        <pc:picChg chg="add mod">
          <ac:chgData name="Perkola Artan (perkoart)" userId="S::perkoart@students.zhaw.ch::1e5f7a47-8c9a-49d2-8b9a-e8651ca9c163" providerId="AD" clId="Web-{A76A00FD-4035-8CC2-4351-1B6061D3FCB4}" dt="2024-12-08T13:54:13.558" v="364" actId="1076"/>
          <ac:picMkLst>
            <pc:docMk/>
            <pc:sldMk cId="1078456869" sldId="281"/>
            <ac:picMk id="5" creationId="{23A3BBD0-4257-103B-58EB-10A1754A4E18}"/>
          </ac:picMkLst>
        </pc:picChg>
      </pc:sldChg>
    </pc:docChg>
  </pc:docChgLst>
  <pc:docChgLst>
    <pc:chgData name="Moura do Nascimento Isabella (mouraisa)" userId="S::mouraisa@students.zhaw.ch::d17ab9ae-991d-4d97-99d1-091b4c117571" providerId="AD" clId="Web-{179A395B-7876-7503-3105-281DFAD8DF22}"/>
    <pc:docChg chg="addSld modSld addMainMaster delMainMaster">
      <pc:chgData name="Moura do Nascimento Isabella (mouraisa)" userId="S::mouraisa@students.zhaw.ch::d17ab9ae-991d-4d97-99d1-091b4c117571" providerId="AD" clId="Web-{179A395B-7876-7503-3105-281DFAD8DF22}" dt="2024-12-07T11:24:41.296" v="61" actId="20577"/>
      <pc:docMkLst>
        <pc:docMk/>
      </pc:docMkLst>
      <pc:sldChg chg="addSp delSp modSp mod setBg modClrScheme setClrOvrMap chgLayout">
        <pc:chgData name="Moura do Nascimento Isabella (mouraisa)" userId="S::mouraisa@students.zhaw.ch::d17ab9ae-991d-4d97-99d1-091b4c117571" providerId="AD" clId="Web-{179A395B-7876-7503-3105-281DFAD8DF22}" dt="2024-12-07T11:23:32.233" v="49" actId="20577"/>
        <pc:sldMkLst>
          <pc:docMk/>
          <pc:sldMk cId="1577499883" sldId="256"/>
        </pc:sldMkLst>
        <pc:spChg chg="mod">
          <ac:chgData name="Moura do Nascimento Isabella (mouraisa)" userId="S::mouraisa@students.zhaw.ch::d17ab9ae-991d-4d97-99d1-091b4c117571" providerId="AD" clId="Web-{179A395B-7876-7503-3105-281DFAD8DF22}" dt="2024-12-07T10:22:42.521" v="4" actId="20577"/>
          <ac:spMkLst>
            <pc:docMk/>
            <pc:sldMk cId="1577499883" sldId="256"/>
            <ac:spMk id="2" creationId="{00000000-0000-0000-0000-000000000000}"/>
          </ac:spMkLst>
        </pc:spChg>
        <pc:spChg chg="mod">
          <ac:chgData name="Moura do Nascimento Isabella (mouraisa)" userId="S::mouraisa@students.zhaw.ch::d17ab9ae-991d-4d97-99d1-091b4c117571" providerId="AD" clId="Web-{179A395B-7876-7503-3105-281DFAD8DF22}" dt="2024-12-07T11:23:32.233" v="49" actId="20577"/>
          <ac:spMkLst>
            <pc:docMk/>
            <pc:sldMk cId="1577499883" sldId="256"/>
            <ac:spMk id="3" creationId="{00000000-0000-0000-0000-000000000000}"/>
          </ac:spMkLst>
        </pc:spChg>
        <pc:spChg chg="add del">
          <ac:chgData name="Moura do Nascimento Isabella (mouraisa)" userId="S::mouraisa@students.zhaw.ch::d17ab9ae-991d-4d97-99d1-091b4c117571" providerId="AD" clId="Web-{179A395B-7876-7503-3105-281DFAD8DF22}" dt="2024-12-07T10:22:14.661" v="2"/>
          <ac:spMkLst>
            <pc:docMk/>
            <pc:sldMk cId="1577499883" sldId="256"/>
            <ac:spMk id="9" creationId="{0EECA69B-4C2A-7F31-8019-E90DB3BD49CB}"/>
          </ac:spMkLst>
        </pc:spChg>
        <pc:spChg chg="add del">
          <ac:chgData name="Moura do Nascimento Isabella (mouraisa)" userId="S::mouraisa@students.zhaw.ch::d17ab9ae-991d-4d97-99d1-091b4c117571" providerId="AD" clId="Web-{179A395B-7876-7503-3105-281DFAD8DF22}" dt="2024-12-07T10:22:14.661" v="2"/>
          <ac:spMkLst>
            <pc:docMk/>
            <pc:sldMk cId="1577499883" sldId="256"/>
            <ac:spMk id="11" creationId="{857DEAC1-B3AA-6569-0A44-A191DF2F3C67}"/>
          </ac:spMkLst>
        </pc:spChg>
        <pc:spChg chg="add">
          <ac:chgData name="Moura do Nascimento Isabella (mouraisa)" userId="S::mouraisa@students.zhaw.ch::d17ab9ae-991d-4d97-99d1-091b4c117571" providerId="AD" clId="Web-{179A395B-7876-7503-3105-281DFAD8DF22}" dt="2024-12-07T10:22:14.661" v="2"/>
          <ac:spMkLst>
            <pc:docMk/>
            <pc:sldMk cId="1577499883" sldId="256"/>
            <ac:spMk id="16" creationId="{33E93247-6229-44AB-A550-739E971E690B}"/>
          </ac:spMkLst>
        </pc:spChg>
        <pc:picChg chg="add mod">
          <ac:chgData name="Moura do Nascimento Isabella (mouraisa)" userId="S::mouraisa@students.zhaw.ch::d17ab9ae-991d-4d97-99d1-091b4c117571" providerId="AD" clId="Web-{179A395B-7876-7503-3105-281DFAD8DF22}" dt="2024-12-07T10:22:14.661" v="2"/>
          <ac:picMkLst>
            <pc:docMk/>
            <pc:sldMk cId="1577499883" sldId="256"/>
            <ac:picMk id="4" creationId="{76D2DA53-A35A-C9E3-0623-8264400FDC36}"/>
          </ac:picMkLst>
        </pc:picChg>
        <pc:cxnChg chg="add">
          <ac:chgData name="Moura do Nascimento Isabella (mouraisa)" userId="S::mouraisa@students.zhaw.ch::d17ab9ae-991d-4d97-99d1-091b4c117571" providerId="AD" clId="Web-{179A395B-7876-7503-3105-281DFAD8DF22}" dt="2024-12-07T10:22:14.661" v="2"/>
          <ac:cxnSpMkLst>
            <pc:docMk/>
            <pc:sldMk cId="1577499883" sldId="256"/>
            <ac:cxnSpMk id="18" creationId="{EE2E603F-4A95-4FE8-BB06-211DFD75DBEF}"/>
          </ac:cxnSpMkLst>
        </pc:cxnChg>
        <pc:cxnChg chg="add">
          <ac:chgData name="Moura do Nascimento Isabella (mouraisa)" userId="S::mouraisa@students.zhaw.ch::d17ab9ae-991d-4d97-99d1-091b4c117571" providerId="AD" clId="Web-{179A395B-7876-7503-3105-281DFAD8DF22}" dt="2024-12-07T10:22:14.661" v="2"/>
          <ac:cxnSpMkLst>
            <pc:docMk/>
            <pc:sldMk cId="1577499883" sldId="256"/>
            <ac:cxnSpMk id="20" creationId="{D7CC41EB-2D81-4303-9171-6401B388BA35}"/>
          </ac:cxnSpMkLst>
        </pc:cxnChg>
      </pc:sldChg>
      <pc:sldChg chg="modSp new">
        <pc:chgData name="Moura do Nascimento Isabella (mouraisa)" userId="S::mouraisa@students.zhaw.ch::d17ab9ae-991d-4d97-99d1-091b4c117571" providerId="AD" clId="Web-{179A395B-7876-7503-3105-281DFAD8DF22}" dt="2024-12-07T10:34:24.843" v="5" actId="20577"/>
        <pc:sldMkLst>
          <pc:docMk/>
          <pc:sldMk cId="3299796870" sldId="257"/>
        </pc:sldMkLst>
        <pc:spChg chg="mod">
          <ac:chgData name="Moura do Nascimento Isabella (mouraisa)" userId="S::mouraisa@students.zhaw.ch::d17ab9ae-991d-4d97-99d1-091b4c117571" providerId="AD" clId="Web-{179A395B-7876-7503-3105-281DFAD8DF22}" dt="2024-12-07T10:34:24.843" v="5" actId="20577"/>
          <ac:spMkLst>
            <pc:docMk/>
            <pc:sldMk cId="3299796870" sldId="257"/>
            <ac:spMk id="2" creationId="{5A998611-D62C-380B-8E4A-8BAC00CDC35D}"/>
          </ac:spMkLst>
        </pc:spChg>
      </pc:sldChg>
      <pc:sldChg chg="modSp new">
        <pc:chgData name="Moura do Nascimento Isabella (mouraisa)" userId="S::mouraisa@students.zhaw.ch::d17ab9ae-991d-4d97-99d1-091b4c117571" providerId="AD" clId="Web-{179A395B-7876-7503-3105-281DFAD8DF22}" dt="2024-12-07T11:24:41.296" v="61" actId="20577"/>
        <pc:sldMkLst>
          <pc:docMk/>
          <pc:sldMk cId="3829067350" sldId="258"/>
        </pc:sldMkLst>
        <pc:spChg chg="mod">
          <ac:chgData name="Moura do Nascimento Isabella (mouraisa)" userId="S::mouraisa@students.zhaw.ch::d17ab9ae-991d-4d97-99d1-091b4c117571" providerId="AD" clId="Web-{179A395B-7876-7503-3105-281DFAD8DF22}" dt="2024-12-07T11:24:41.296" v="61" actId="20577"/>
          <ac:spMkLst>
            <pc:docMk/>
            <pc:sldMk cId="3829067350" sldId="258"/>
            <ac:spMk id="2" creationId="{9D429EE7-F943-D48E-BEB3-829CF804BBDE}"/>
          </ac:spMkLst>
        </pc:spChg>
      </pc:sldChg>
      <pc:sldChg chg="modSp new">
        <pc:chgData name="Moura do Nascimento Isabella (mouraisa)" userId="S::mouraisa@students.zhaw.ch::d17ab9ae-991d-4d97-99d1-091b4c117571" providerId="AD" clId="Web-{179A395B-7876-7503-3105-281DFAD8DF22}" dt="2024-12-07T11:24:36.218" v="56" actId="20577"/>
        <pc:sldMkLst>
          <pc:docMk/>
          <pc:sldMk cId="4010540458" sldId="259"/>
        </pc:sldMkLst>
        <pc:spChg chg="mod">
          <ac:chgData name="Moura do Nascimento Isabella (mouraisa)" userId="S::mouraisa@students.zhaw.ch::d17ab9ae-991d-4d97-99d1-091b4c117571" providerId="AD" clId="Web-{179A395B-7876-7503-3105-281DFAD8DF22}" dt="2024-12-07T11:24:36.218" v="56" actId="20577"/>
          <ac:spMkLst>
            <pc:docMk/>
            <pc:sldMk cId="4010540458" sldId="259"/>
            <ac:spMk id="2" creationId="{8510EDBE-6C9D-DDE6-9088-9480DCED54FE}"/>
          </ac:spMkLst>
        </pc:spChg>
      </pc:sldChg>
      <pc:sldMasterChg chg="del delSldLayout">
        <pc:chgData name="Moura do Nascimento Isabella (mouraisa)" userId="S::mouraisa@students.zhaw.ch::d17ab9ae-991d-4d97-99d1-091b4c117571" providerId="AD" clId="Web-{179A395B-7876-7503-3105-281DFAD8DF22}" dt="2024-12-07T10:19:33.253" v="0"/>
        <pc:sldMasterMkLst>
          <pc:docMk/>
          <pc:sldMasterMk cId="594725491" sldId="2147483648"/>
        </pc:sldMasterMkLst>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4043166929" sldId="2147483649"/>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3433200589" sldId="2147483650"/>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2835585648" sldId="2147483651"/>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742901757" sldId="2147483652"/>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2024084034" sldId="2147483653"/>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2440206447" sldId="2147483654"/>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3087692832" sldId="2147483655"/>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3453883237" sldId="2147483656"/>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2509888776" sldId="2147483657"/>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1699206799" sldId="2147483658"/>
          </pc:sldLayoutMkLst>
        </pc:sldLayoutChg>
        <pc:sldLayoutChg chg="del">
          <pc:chgData name="Moura do Nascimento Isabella (mouraisa)" userId="S::mouraisa@students.zhaw.ch::d17ab9ae-991d-4d97-99d1-091b4c117571" providerId="AD" clId="Web-{179A395B-7876-7503-3105-281DFAD8DF22}" dt="2024-12-07T10:19:33.253" v="0"/>
          <pc:sldLayoutMkLst>
            <pc:docMk/>
            <pc:sldMasterMk cId="594725491" sldId="2147483648"/>
            <pc:sldLayoutMk cId="2809958959" sldId="2147483659"/>
          </pc:sldLayoutMkLst>
        </pc:sldLayoutChg>
      </pc:sldMasterChg>
      <pc:sldMasterChg chg="add addSldLayout">
        <pc:chgData name="Moura do Nascimento Isabella (mouraisa)" userId="S::mouraisa@students.zhaw.ch::d17ab9ae-991d-4d97-99d1-091b4c117571" providerId="AD" clId="Web-{179A395B-7876-7503-3105-281DFAD8DF22}" dt="2024-12-07T10:19:33.253" v="0"/>
        <pc:sldMasterMkLst>
          <pc:docMk/>
          <pc:sldMasterMk cId="3737315311" sldId="2147483761"/>
        </pc:sldMasterMkLst>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1385361620" sldId="2147483750"/>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3265923120" sldId="2147483751"/>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4244540683" sldId="2147483752"/>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394850846" sldId="2147483753"/>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1778658866" sldId="2147483754"/>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2724195674" sldId="2147483755"/>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1201599857" sldId="2147483756"/>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688251866" sldId="2147483757"/>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697332074" sldId="2147483758"/>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3504659658" sldId="2147483759"/>
          </pc:sldLayoutMkLst>
        </pc:sldLayoutChg>
        <pc:sldLayoutChg chg="add">
          <pc:chgData name="Moura do Nascimento Isabella (mouraisa)" userId="S::mouraisa@students.zhaw.ch::d17ab9ae-991d-4d97-99d1-091b4c117571" providerId="AD" clId="Web-{179A395B-7876-7503-3105-281DFAD8DF22}" dt="2024-12-07T10:19:33.253" v="0"/>
          <pc:sldLayoutMkLst>
            <pc:docMk/>
            <pc:sldMasterMk cId="3737315311" sldId="2147483761"/>
            <pc:sldLayoutMk cId="679265630" sldId="2147483760"/>
          </pc:sldLayoutMkLst>
        </pc:sldLayoutChg>
      </pc:sldMasterChg>
    </pc:docChg>
  </pc:docChgLst>
  <pc:docChgLst>
    <pc:chgData name="Egli Joël (eglijoe2)" userId="fab01904-cf89-4c11-9c8b-0ce77d3fea1d" providerId="ADAL" clId="{F1DAE92B-60DE-471B-A0A4-7C5A9C8A74C7}"/>
    <pc:docChg chg="undo custSel addSld delSld modSld">
      <pc:chgData name="Egli Joël (eglijoe2)" userId="fab01904-cf89-4c11-9c8b-0ce77d3fea1d" providerId="ADAL" clId="{F1DAE92B-60DE-471B-A0A4-7C5A9C8A74C7}" dt="2024-12-08T20:01:07.410" v="177" actId="26606"/>
      <pc:docMkLst>
        <pc:docMk/>
      </pc:docMkLst>
      <pc:sldChg chg="addSp modSp new mod">
        <pc:chgData name="Egli Joël (eglijoe2)" userId="fab01904-cf89-4c11-9c8b-0ce77d3fea1d" providerId="ADAL" clId="{F1DAE92B-60DE-471B-A0A4-7C5A9C8A74C7}" dt="2024-12-08T16:23:25.351" v="51" actId="1076"/>
        <pc:sldMkLst>
          <pc:docMk/>
          <pc:sldMk cId="3374158549" sldId="282"/>
        </pc:sldMkLst>
        <pc:spChg chg="mod">
          <ac:chgData name="Egli Joël (eglijoe2)" userId="fab01904-cf89-4c11-9c8b-0ce77d3fea1d" providerId="ADAL" clId="{F1DAE92B-60DE-471B-A0A4-7C5A9C8A74C7}" dt="2024-12-08T14:38:40.225" v="31" actId="20577"/>
          <ac:spMkLst>
            <pc:docMk/>
            <pc:sldMk cId="3374158549" sldId="282"/>
            <ac:spMk id="2" creationId="{A8D0A3F2-017C-697D-95CA-59CEF55A0389}"/>
          </ac:spMkLst>
        </pc:spChg>
        <pc:spChg chg="mod">
          <ac:chgData name="Egli Joël (eglijoe2)" userId="fab01904-cf89-4c11-9c8b-0ce77d3fea1d" providerId="ADAL" clId="{F1DAE92B-60DE-471B-A0A4-7C5A9C8A74C7}" dt="2024-12-08T16:23:01.857" v="49" actId="20577"/>
          <ac:spMkLst>
            <pc:docMk/>
            <pc:sldMk cId="3374158549" sldId="282"/>
            <ac:spMk id="3" creationId="{7E47FA4E-05C7-B2B6-6F88-E0A3DF88C6E0}"/>
          </ac:spMkLst>
        </pc:spChg>
        <pc:picChg chg="add mod">
          <ac:chgData name="Egli Joël (eglijoe2)" userId="fab01904-cf89-4c11-9c8b-0ce77d3fea1d" providerId="ADAL" clId="{F1DAE92B-60DE-471B-A0A4-7C5A9C8A74C7}" dt="2024-12-08T16:23:25.351" v="51" actId="1076"/>
          <ac:picMkLst>
            <pc:docMk/>
            <pc:sldMk cId="3374158549" sldId="282"/>
            <ac:picMk id="5" creationId="{1FDF1B78-E7C8-8CBA-872C-0FA56C35ADF3}"/>
          </ac:picMkLst>
        </pc:picChg>
      </pc:sldChg>
      <pc:sldChg chg="addSp delSp modSp new mod setBg">
        <pc:chgData name="Egli Joël (eglijoe2)" userId="fab01904-cf89-4c11-9c8b-0ce77d3fea1d" providerId="ADAL" clId="{F1DAE92B-60DE-471B-A0A4-7C5A9C8A74C7}" dt="2024-12-08T20:01:07.410" v="177" actId="26606"/>
        <pc:sldMkLst>
          <pc:docMk/>
          <pc:sldMk cId="1662830526" sldId="283"/>
        </pc:sldMkLst>
        <pc:spChg chg="mod ord">
          <ac:chgData name="Egli Joël (eglijoe2)" userId="fab01904-cf89-4c11-9c8b-0ce77d3fea1d" providerId="ADAL" clId="{F1DAE92B-60DE-471B-A0A4-7C5A9C8A74C7}" dt="2024-12-08T20:01:07.410" v="177" actId="26606"/>
          <ac:spMkLst>
            <pc:docMk/>
            <pc:sldMk cId="1662830526" sldId="283"/>
            <ac:spMk id="2" creationId="{9F31EA6B-C7C2-C92F-6D82-869D7E9B2457}"/>
          </ac:spMkLst>
        </pc:spChg>
        <pc:spChg chg="del">
          <ac:chgData name="Egli Joël (eglijoe2)" userId="fab01904-cf89-4c11-9c8b-0ce77d3fea1d" providerId="ADAL" clId="{F1DAE92B-60DE-471B-A0A4-7C5A9C8A74C7}" dt="2024-12-08T16:24:41.217" v="53" actId="22"/>
          <ac:spMkLst>
            <pc:docMk/>
            <pc:sldMk cId="1662830526" sldId="283"/>
            <ac:spMk id="3" creationId="{49384876-15ED-2EA3-FBC0-AC0B59DF47A5}"/>
          </ac:spMkLst>
        </pc:spChg>
        <pc:spChg chg="add del">
          <ac:chgData name="Egli Joël (eglijoe2)" userId="fab01904-cf89-4c11-9c8b-0ce77d3fea1d" providerId="ADAL" clId="{F1DAE92B-60DE-471B-A0A4-7C5A9C8A74C7}" dt="2024-12-08T20:01:07.410" v="177" actId="26606"/>
          <ac:spMkLst>
            <pc:docMk/>
            <pc:sldMk cId="1662830526" sldId="283"/>
            <ac:spMk id="13" creationId="{AF542F76-AFE7-CFF6-2413-0AD2AF1D3611}"/>
          </ac:spMkLst>
        </pc:spChg>
        <pc:spChg chg="add del">
          <ac:chgData name="Egli Joël (eglijoe2)" userId="fab01904-cf89-4c11-9c8b-0ce77d3fea1d" providerId="ADAL" clId="{F1DAE92B-60DE-471B-A0A4-7C5A9C8A74C7}" dt="2024-12-08T20:01:07.410" v="177" actId="26606"/>
          <ac:spMkLst>
            <pc:docMk/>
            <pc:sldMk cId="1662830526" sldId="283"/>
            <ac:spMk id="16" creationId="{E49D7415-2F11-44C2-B6AA-13A25B6814B9}"/>
          </ac:spMkLst>
        </pc:spChg>
        <pc:picChg chg="add mod ord">
          <ac:chgData name="Egli Joël (eglijoe2)" userId="fab01904-cf89-4c11-9c8b-0ce77d3fea1d" providerId="ADAL" clId="{F1DAE92B-60DE-471B-A0A4-7C5A9C8A74C7}" dt="2024-12-08T20:01:07.410" v="177" actId="26606"/>
          <ac:picMkLst>
            <pc:docMk/>
            <pc:sldMk cId="1662830526" sldId="283"/>
            <ac:picMk id="5" creationId="{6A6B6A58-383E-7C48-B29A-C22ECA9589D0}"/>
          </ac:picMkLst>
        </pc:picChg>
        <pc:picChg chg="add del mod">
          <ac:chgData name="Egli Joël (eglijoe2)" userId="fab01904-cf89-4c11-9c8b-0ce77d3fea1d" providerId="ADAL" clId="{F1DAE92B-60DE-471B-A0A4-7C5A9C8A74C7}" dt="2024-12-08T16:43:56.137" v="84" actId="478"/>
          <ac:picMkLst>
            <pc:docMk/>
            <pc:sldMk cId="1662830526" sldId="283"/>
            <ac:picMk id="7" creationId="{9A6E7913-7A59-AC40-FEC7-E4A7FE18003E}"/>
          </ac:picMkLst>
        </pc:picChg>
        <pc:picChg chg="add mod">
          <ac:chgData name="Egli Joël (eglijoe2)" userId="fab01904-cf89-4c11-9c8b-0ce77d3fea1d" providerId="ADAL" clId="{F1DAE92B-60DE-471B-A0A4-7C5A9C8A74C7}" dt="2024-12-08T20:01:07.410" v="177" actId="26606"/>
          <ac:picMkLst>
            <pc:docMk/>
            <pc:sldMk cId="1662830526" sldId="283"/>
            <ac:picMk id="9" creationId="{C39E3593-F583-E36D-C6F6-8F2E8CE6C9B0}"/>
          </ac:picMkLst>
        </pc:picChg>
        <pc:cxnChg chg="add del">
          <ac:chgData name="Egli Joël (eglijoe2)" userId="fab01904-cf89-4c11-9c8b-0ce77d3fea1d" providerId="ADAL" clId="{F1DAE92B-60DE-471B-A0A4-7C5A9C8A74C7}" dt="2024-12-08T20:01:07.410" v="177" actId="26606"/>
          <ac:cxnSpMkLst>
            <pc:docMk/>
            <pc:sldMk cId="1662830526" sldId="283"/>
            <ac:cxnSpMk id="18" creationId="{C19EF34C-5622-413F-9C9F-AC937E306E7B}"/>
          </ac:cxnSpMkLst>
        </pc:cxnChg>
        <pc:cxnChg chg="add del">
          <ac:chgData name="Egli Joël (eglijoe2)" userId="fab01904-cf89-4c11-9c8b-0ce77d3fea1d" providerId="ADAL" clId="{F1DAE92B-60DE-471B-A0A4-7C5A9C8A74C7}" dt="2024-12-08T20:01:07.410" v="177" actId="26606"/>
          <ac:cxnSpMkLst>
            <pc:docMk/>
            <pc:sldMk cId="1662830526" sldId="283"/>
            <ac:cxnSpMk id="20" creationId="{28549954-3C0C-48B7-9BE6-9B32C39D0444}"/>
          </ac:cxnSpMkLst>
        </pc:cxnChg>
      </pc:sldChg>
      <pc:sldChg chg="addSp delSp modSp new mod modNotesTx">
        <pc:chgData name="Egli Joël (eglijoe2)" userId="fab01904-cf89-4c11-9c8b-0ce77d3fea1d" providerId="ADAL" clId="{F1DAE92B-60DE-471B-A0A4-7C5A9C8A74C7}" dt="2024-12-08T16:54:44.041" v="139"/>
        <pc:sldMkLst>
          <pc:docMk/>
          <pc:sldMk cId="1106966603" sldId="284"/>
        </pc:sldMkLst>
        <pc:spChg chg="mod">
          <ac:chgData name="Egli Joël (eglijoe2)" userId="fab01904-cf89-4c11-9c8b-0ce77d3fea1d" providerId="ADAL" clId="{F1DAE92B-60DE-471B-A0A4-7C5A9C8A74C7}" dt="2024-12-08T16:45:46.983" v="137" actId="20577"/>
          <ac:spMkLst>
            <pc:docMk/>
            <pc:sldMk cId="1106966603" sldId="284"/>
            <ac:spMk id="2" creationId="{8EEBB532-69A3-5266-6EE1-2E85FCF66DA2}"/>
          </ac:spMkLst>
        </pc:spChg>
        <pc:spChg chg="del">
          <ac:chgData name="Egli Joël (eglijoe2)" userId="fab01904-cf89-4c11-9c8b-0ce77d3fea1d" providerId="ADAL" clId="{F1DAE92B-60DE-471B-A0A4-7C5A9C8A74C7}" dt="2024-12-08T16:45:27.293" v="87"/>
          <ac:spMkLst>
            <pc:docMk/>
            <pc:sldMk cId="1106966603" sldId="284"/>
            <ac:spMk id="3" creationId="{EA21ED6B-5C62-7D1A-7D99-E92545729BBD}"/>
          </ac:spMkLst>
        </pc:spChg>
        <pc:picChg chg="add mod">
          <ac:chgData name="Egli Joël (eglijoe2)" userId="fab01904-cf89-4c11-9c8b-0ce77d3fea1d" providerId="ADAL" clId="{F1DAE92B-60DE-471B-A0A4-7C5A9C8A74C7}" dt="2024-12-08T16:54:20.532" v="138" actId="14100"/>
          <ac:picMkLst>
            <pc:docMk/>
            <pc:sldMk cId="1106966603" sldId="284"/>
            <ac:picMk id="1026" creationId="{1E4328CB-F3E4-711B-A15D-7BEBF0BE671C}"/>
          </ac:picMkLst>
        </pc:picChg>
      </pc:sldChg>
      <pc:sldChg chg="modSp new del mod modNotesTx">
        <pc:chgData name="Egli Joël (eglijoe2)" userId="fab01904-cf89-4c11-9c8b-0ce77d3fea1d" providerId="ADAL" clId="{F1DAE92B-60DE-471B-A0A4-7C5A9C8A74C7}" dt="2024-12-08T16:58:06.558" v="174" actId="2696"/>
        <pc:sldMkLst>
          <pc:docMk/>
          <pc:sldMk cId="1302850197" sldId="285"/>
        </pc:sldMkLst>
        <pc:spChg chg="mod">
          <ac:chgData name="Egli Joël (eglijoe2)" userId="fab01904-cf89-4c11-9c8b-0ce77d3fea1d" providerId="ADAL" clId="{F1DAE92B-60DE-471B-A0A4-7C5A9C8A74C7}" dt="2024-12-08T16:55:22.586" v="145"/>
          <ac:spMkLst>
            <pc:docMk/>
            <pc:sldMk cId="1302850197" sldId="285"/>
            <ac:spMk id="2" creationId="{ABB6C7B8-7FD6-F7E9-3D1B-FEE33FAFB0DA}"/>
          </ac:spMkLst>
        </pc:spChg>
      </pc:sldChg>
      <pc:sldChg chg="addSp delSp modSp new mod modNotesTx">
        <pc:chgData name="Egli Joël (eglijoe2)" userId="fab01904-cf89-4c11-9c8b-0ce77d3fea1d" providerId="ADAL" clId="{F1DAE92B-60DE-471B-A0A4-7C5A9C8A74C7}" dt="2024-12-08T16:58:23.873" v="175"/>
        <pc:sldMkLst>
          <pc:docMk/>
          <pc:sldMk cId="4263573345" sldId="286"/>
        </pc:sldMkLst>
        <pc:spChg chg="mod">
          <ac:chgData name="Egli Joël (eglijoe2)" userId="fab01904-cf89-4c11-9c8b-0ce77d3fea1d" providerId="ADAL" clId="{F1DAE92B-60DE-471B-A0A4-7C5A9C8A74C7}" dt="2024-12-08T16:57:12.087" v="168" actId="20577"/>
          <ac:spMkLst>
            <pc:docMk/>
            <pc:sldMk cId="4263573345" sldId="286"/>
            <ac:spMk id="2" creationId="{1B765FCD-46DF-A247-27D0-38859E871865}"/>
          </ac:spMkLst>
        </pc:spChg>
        <pc:spChg chg="del">
          <ac:chgData name="Egli Joël (eglijoe2)" userId="fab01904-cf89-4c11-9c8b-0ce77d3fea1d" providerId="ADAL" clId="{F1DAE92B-60DE-471B-A0A4-7C5A9C8A74C7}" dt="2024-12-08T16:56:51.003" v="154" actId="22"/>
          <ac:spMkLst>
            <pc:docMk/>
            <pc:sldMk cId="4263573345" sldId="286"/>
            <ac:spMk id="3" creationId="{8B2212C7-EA8C-AE23-72A6-B806052DF1AA}"/>
          </ac:spMkLst>
        </pc:spChg>
        <pc:picChg chg="add mod ord">
          <ac:chgData name="Egli Joël (eglijoe2)" userId="fab01904-cf89-4c11-9c8b-0ce77d3fea1d" providerId="ADAL" clId="{F1DAE92B-60DE-471B-A0A4-7C5A9C8A74C7}" dt="2024-12-08T16:57:53.502" v="173" actId="1076"/>
          <ac:picMkLst>
            <pc:docMk/>
            <pc:sldMk cId="4263573345" sldId="286"/>
            <ac:picMk id="5" creationId="{F8EA4A1E-014D-097F-587F-B95AF50DD591}"/>
          </ac:picMkLst>
        </pc:picChg>
        <pc:picChg chg="add mod">
          <ac:chgData name="Egli Joël (eglijoe2)" userId="fab01904-cf89-4c11-9c8b-0ce77d3fea1d" providerId="ADAL" clId="{F1DAE92B-60DE-471B-A0A4-7C5A9C8A74C7}" dt="2024-12-08T16:57:52.481" v="172" actId="1076"/>
          <ac:picMkLst>
            <pc:docMk/>
            <pc:sldMk cId="4263573345" sldId="286"/>
            <ac:picMk id="7" creationId="{1D4D96DC-DBF4-1B54-C5C1-8AAA84453CF1}"/>
          </ac:picMkLst>
        </pc:picChg>
      </pc:sldChg>
    </pc:docChg>
  </pc:docChgLst>
  <pc:docChgLst>
    <pc:chgData name="Schweizer Christian (schwech7)" userId="S::schwech7@students.zhaw.ch::9d250adb-8594-4474-aded-6b862797d54e" providerId="AD" clId="Web-{E277579F-0D21-51AB-B12B-5E69A2855206}"/>
    <pc:docChg chg="modSld">
      <pc:chgData name="Schweizer Christian (schwech7)" userId="S::schwech7@students.zhaw.ch::9d250adb-8594-4474-aded-6b862797d54e" providerId="AD" clId="Web-{E277579F-0D21-51AB-B12B-5E69A2855206}" dt="2024-12-08T10:56:00.684" v="0" actId="20577"/>
      <pc:docMkLst>
        <pc:docMk/>
      </pc:docMkLst>
      <pc:sldChg chg="modSp">
        <pc:chgData name="Schweizer Christian (schwech7)" userId="S::schwech7@students.zhaw.ch::9d250adb-8594-4474-aded-6b862797d54e" providerId="AD" clId="Web-{E277579F-0D21-51AB-B12B-5E69A2855206}" dt="2024-12-08T10:56:00.684" v="0" actId="20577"/>
        <pc:sldMkLst>
          <pc:docMk/>
          <pc:sldMk cId="4010540458" sldId="259"/>
        </pc:sldMkLst>
        <pc:spChg chg="mod">
          <ac:chgData name="Schweizer Christian (schwech7)" userId="S::schwech7@students.zhaw.ch::9d250adb-8594-4474-aded-6b862797d54e" providerId="AD" clId="Web-{E277579F-0D21-51AB-B12B-5E69A2855206}" dt="2024-12-08T10:56:00.684" v="0" actId="20577"/>
          <ac:spMkLst>
            <pc:docMk/>
            <pc:sldMk cId="4010540458" sldId="259"/>
            <ac:spMk id="2" creationId="{8510EDBE-6C9D-DDE6-9088-9480DCED54FE}"/>
          </ac:spMkLst>
        </pc:spChg>
      </pc:sldChg>
    </pc:docChg>
  </pc:docChgLst>
  <pc:docChgLst>
    <pc:chgData name="Schweizer Christian (schwech7)" userId="9d250adb-8594-4474-aded-6b862797d54e" providerId="ADAL" clId="{CB70A77A-59A7-4ACD-B74B-744E3099490F}"/>
    <pc:docChg chg="undo custSel addSld modSld sldOrd">
      <pc:chgData name="Schweizer Christian (schwech7)" userId="9d250adb-8594-4474-aded-6b862797d54e" providerId="ADAL" clId="{CB70A77A-59A7-4ACD-B74B-744E3099490F}" dt="2024-12-08T12:43:02.167" v="469" actId="14100"/>
      <pc:docMkLst>
        <pc:docMk/>
      </pc:docMkLst>
      <pc:sldChg chg="addSp delSp modSp add mod">
        <pc:chgData name="Schweizer Christian (schwech7)" userId="9d250adb-8594-4474-aded-6b862797d54e" providerId="ADAL" clId="{CB70A77A-59A7-4ACD-B74B-744E3099490F}" dt="2024-12-08T12:19:58.714" v="349" actId="20577"/>
        <pc:sldMkLst>
          <pc:docMk/>
          <pc:sldMk cId="2767099004" sldId="262"/>
        </pc:sldMkLst>
        <pc:spChg chg="mod">
          <ac:chgData name="Schweizer Christian (schwech7)" userId="9d250adb-8594-4474-aded-6b862797d54e" providerId="ADAL" clId="{CB70A77A-59A7-4ACD-B74B-744E3099490F}" dt="2024-12-08T12:19:58.714" v="349" actId="20577"/>
          <ac:spMkLst>
            <pc:docMk/>
            <pc:sldMk cId="2767099004" sldId="262"/>
            <ac:spMk id="2" creationId="{F09CC19C-8B60-D3C7-E633-D2388149674C}"/>
          </ac:spMkLst>
        </pc:spChg>
        <pc:spChg chg="del">
          <ac:chgData name="Schweizer Christian (schwech7)" userId="9d250adb-8594-4474-aded-6b862797d54e" providerId="ADAL" clId="{CB70A77A-59A7-4ACD-B74B-744E3099490F}" dt="2024-12-08T11:10:17.173" v="45" actId="478"/>
          <ac:spMkLst>
            <pc:docMk/>
            <pc:sldMk cId="2767099004" sldId="262"/>
            <ac:spMk id="3" creationId="{79882F59-2C5C-983C-DF1E-26C1FF92967B}"/>
          </ac:spMkLst>
        </pc:spChg>
        <pc:spChg chg="add mod">
          <ac:chgData name="Schweizer Christian (schwech7)" userId="9d250adb-8594-4474-aded-6b862797d54e" providerId="ADAL" clId="{CB70A77A-59A7-4ACD-B74B-744E3099490F}" dt="2024-12-08T11:14:02.568" v="61" actId="1076"/>
          <ac:spMkLst>
            <pc:docMk/>
            <pc:sldMk cId="2767099004" sldId="262"/>
            <ac:spMk id="8" creationId="{C27CA8CD-B9B8-1633-43D0-4CC7D699483C}"/>
          </ac:spMkLst>
        </pc:spChg>
        <pc:spChg chg="add mod">
          <ac:chgData name="Schweizer Christian (schwech7)" userId="9d250adb-8594-4474-aded-6b862797d54e" providerId="ADAL" clId="{CB70A77A-59A7-4ACD-B74B-744E3099490F}" dt="2024-12-08T11:15:47.560" v="105" actId="2711"/>
          <ac:spMkLst>
            <pc:docMk/>
            <pc:sldMk cId="2767099004" sldId="262"/>
            <ac:spMk id="9" creationId="{3B6853DE-DAF1-E986-B9A9-0C933FCBA938}"/>
          </ac:spMkLst>
        </pc:spChg>
        <pc:spChg chg="add mod">
          <ac:chgData name="Schweizer Christian (schwech7)" userId="9d250adb-8594-4474-aded-6b862797d54e" providerId="ADAL" clId="{CB70A77A-59A7-4ACD-B74B-744E3099490F}" dt="2024-12-08T11:15:53.297" v="106" actId="2711"/>
          <ac:spMkLst>
            <pc:docMk/>
            <pc:sldMk cId="2767099004" sldId="262"/>
            <ac:spMk id="10" creationId="{FB663776-CD9C-3A1E-DD6C-64E9E8F8C433}"/>
          </ac:spMkLst>
        </pc:spChg>
        <pc:picChg chg="add mod">
          <ac:chgData name="Schweizer Christian (schwech7)" userId="9d250adb-8594-4474-aded-6b862797d54e" providerId="ADAL" clId="{CB70A77A-59A7-4ACD-B74B-744E3099490F}" dt="2024-12-08T11:13:59.832" v="60" actId="208"/>
          <ac:picMkLst>
            <pc:docMk/>
            <pc:sldMk cId="2767099004" sldId="262"/>
            <ac:picMk id="5" creationId="{7D3D3842-2511-9246-17B0-6C93D14DFEE5}"/>
          </ac:picMkLst>
        </pc:picChg>
        <pc:picChg chg="add mod modCrop">
          <ac:chgData name="Schweizer Christian (schwech7)" userId="9d250adb-8594-4474-aded-6b862797d54e" providerId="ADAL" clId="{CB70A77A-59A7-4ACD-B74B-744E3099490F}" dt="2024-12-08T11:13:56.323" v="59" actId="208"/>
          <ac:picMkLst>
            <pc:docMk/>
            <pc:sldMk cId="2767099004" sldId="262"/>
            <ac:picMk id="7" creationId="{10E8E393-BF79-DD3F-EEDC-29A713CC4C3B}"/>
          </ac:picMkLst>
        </pc:picChg>
      </pc:sldChg>
      <pc:sldChg chg="addSp modSp add mod">
        <pc:chgData name="Schweizer Christian (schwech7)" userId="9d250adb-8594-4474-aded-6b862797d54e" providerId="ADAL" clId="{CB70A77A-59A7-4ACD-B74B-744E3099490F}" dt="2024-12-08T12:20:02.536" v="352" actId="20577"/>
        <pc:sldMkLst>
          <pc:docMk/>
          <pc:sldMk cId="1634100685" sldId="263"/>
        </pc:sldMkLst>
        <pc:spChg chg="mod">
          <ac:chgData name="Schweizer Christian (schwech7)" userId="9d250adb-8594-4474-aded-6b862797d54e" providerId="ADAL" clId="{CB70A77A-59A7-4ACD-B74B-744E3099490F}" dt="2024-12-08T12:20:02.536" v="352" actId="20577"/>
          <ac:spMkLst>
            <pc:docMk/>
            <pc:sldMk cId="1634100685" sldId="263"/>
            <ac:spMk id="2" creationId="{FD9545A6-51EE-5A00-571F-1C0A27FF01A6}"/>
          </ac:spMkLst>
        </pc:spChg>
        <pc:spChg chg="add mod">
          <ac:chgData name="Schweizer Christian (schwech7)" userId="9d250adb-8594-4474-aded-6b862797d54e" providerId="ADAL" clId="{CB70A77A-59A7-4ACD-B74B-744E3099490F}" dt="2024-12-08T11:17:14.982" v="110" actId="208"/>
          <ac:spMkLst>
            <pc:docMk/>
            <pc:sldMk cId="1634100685" sldId="263"/>
            <ac:spMk id="3" creationId="{E83D7A0F-89AF-51F0-F12B-BD259E9A3D50}"/>
          </ac:spMkLst>
        </pc:spChg>
        <pc:spChg chg="add mod">
          <ac:chgData name="Schweizer Christian (schwech7)" userId="9d250adb-8594-4474-aded-6b862797d54e" providerId="ADAL" clId="{CB70A77A-59A7-4ACD-B74B-744E3099490F}" dt="2024-12-08T11:17:36.994" v="115" actId="14100"/>
          <ac:spMkLst>
            <pc:docMk/>
            <pc:sldMk cId="1634100685" sldId="263"/>
            <ac:spMk id="4" creationId="{24C030A7-EB74-7BF8-B03E-C238AF1CF0BD}"/>
          </ac:spMkLst>
        </pc:spChg>
        <pc:spChg chg="add mod">
          <ac:chgData name="Schweizer Christian (schwech7)" userId="9d250adb-8594-4474-aded-6b862797d54e" providerId="ADAL" clId="{CB70A77A-59A7-4ACD-B74B-744E3099490F}" dt="2024-12-08T11:17:51.821" v="118" actId="208"/>
          <ac:spMkLst>
            <pc:docMk/>
            <pc:sldMk cId="1634100685" sldId="263"/>
            <ac:spMk id="6" creationId="{A96A18C7-1483-499F-6C7E-5BDD0EF43980}"/>
          </ac:spMkLst>
        </pc:spChg>
        <pc:spChg chg="add mod">
          <ac:chgData name="Schweizer Christian (schwech7)" userId="9d250adb-8594-4474-aded-6b862797d54e" providerId="ADAL" clId="{CB70A77A-59A7-4ACD-B74B-744E3099490F}" dt="2024-12-08T11:18:05.778" v="122" actId="208"/>
          <ac:spMkLst>
            <pc:docMk/>
            <pc:sldMk cId="1634100685" sldId="263"/>
            <ac:spMk id="11" creationId="{8B92F3CC-D4DC-0AD9-84B2-6D1FF9149D89}"/>
          </ac:spMkLst>
        </pc:spChg>
        <pc:spChg chg="add mod">
          <ac:chgData name="Schweizer Christian (schwech7)" userId="9d250adb-8594-4474-aded-6b862797d54e" providerId="ADAL" clId="{CB70A77A-59A7-4ACD-B74B-744E3099490F}" dt="2024-12-08T11:18:41.022" v="131" actId="1036"/>
          <ac:spMkLst>
            <pc:docMk/>
            <pc:sldMk cId="1634100685" sldId="263"/>
            <ac:spMk id="12" creationId="{205AED57-CE78-785C-98D9-EA3B937E1950}"/>
          </ac:spMkLst>
        </pc:spChg>
        <pc:spChg chg="add mod">
          <ac:chgData name="Schweizer Christian (schwech7)" userId="9d250adb-8594-4474-aded-6b862797d54e" providerId="ADAL" clId="{CB70A77A-59A7-4ACD-B74B-744E3099490F}" dt="2024-12-08T11:18:55.976" v="135" actId="208"/>
          <ac:spMkLst>
            <pc:docMk/>
            <pc:sldMk cId="1634100685" sldId="263"/>
            <ac:spMk id="13" creationId="{8F888E6F-0CCC-6EBC-00EB-80F6C082245B}"/>
          </ac:spMkLst>
        </pc:spChg>
      </pc:sldChg>
      <pc:sldChg chg="addSp delSp modSp new mod">
        <pc:chgData name="Schweizer Christian (schwech7)" userId="9d250adb-8594-4474-aded-6b862797d54e" providerId="ADAL" clId="{CB70A77A-59A7-4ACD-B74B-744E3099490F}" dt="2024-12-08T12:20:11.897" v="390" actId="20577"/>
        <pc:sldMkLst>
          <pc:docMk/>
          <pc:sldMk cId="851492187" sldId="264"/>
        </pc:sldMkLst>
        <pc:spChg chg="mod">
          <ac:chgData name="Schweizer Christian (schwech7)" userId="9d250adb-8594-4474-aded-6b862797d54e" providerId="ADAL" clId="{CB70A77A-59A7-4ACD-B74B-744E3099490F}" dt="2024-12-08T12:20:11.897" v="390" actId="20577"/>
          <ac:spMkLst>
            <pc:docMk/>
            <pc:sldMk cId="851492187" sldId="264"/>
            <ac:spMk id="2" creationId="{3A617A27-8E8C-1A5C-984F-71164B412C26}"/>
          </ac:spMkLst>
        </pc:spChg>
        <pc:spChg chg="del">
          <ac:chgData name="Schweizer Christian (schwech7)" userId="9d250adb-8594-4474-aded-6b862797d54e" providerId="ADAL" clId="{CB70A77A-59A7-4ACD-B74B-744E3099490F}" dt="2024-12-08T11:20:58.886" v="150" actId="478"/>
          <ac:spMkLst>
            <pc:docMk/>
            <pc:sldMk cId="851492187" sldId="264"/>
            <ac:spMk id="3" creationId="{298B3D16-3719-E938-C983-A126BCEB083B}"/>
          </ac:spMkLst>
        </pc:spChg>
        <pc:spChg chg="add mod">
          <ac:chgData name="Schweizer Christian (schwech7)" userId="9d250adb-8594-4474-aded-6b862797d54e" providerId="ADAL" clId="{CB70A77A-59A7-4ACD-B74B-744E3099490F}" dt="2024-12-08T11:23:55.316" v="162" actId="14100"/>
          <ac:spMkLst>
            <pc:docMk/>
            <pc:sldMk cId="851492187" sldId="264"/>
            <ac:spMk id="10" creationId="{DB2ABAAD-F4AA-3707-2017-669D0EED8C5F}"/>
          </ac:spMkLst>
        </pc:spChg>
        <pc:picChg chg="add mod">
          <ac:chgData name="Schweizer Christian (schwech7)" userId="9d250adb-8594-4474-aded-6b862797d54e" providerId="ADAL" clId="{CB70A77A-59A7-4ACD-B74B-744E3099490F}" dt="2024-12-08T11:21:20.721" v="152" actId="1076"/>
          <ac:picMkLst>
            <pc:docMk/>
            <pc:sldMk cId="851492187" sldId="264"/>
            <ac:picMk id="5" creationId="{C90667E0-FDAB-6F0D-2183-CC76963A1061}"/>
          </ac:picMkLst>
        </pc:picChg>
        <pc:picChg chg="add mod">
          <ac:chgData name="Schweizer Christian (schwech7)" userId="9d250adb-8594-4474-aded-6b862797d54e" providerId="ADAL" clId="{CB70A77A-59A7-4ACD-B74B-744E3099490F}" dt="2024-12-08T11:21:49.119" v="154" actId="1076"/>
          <ac:picMkLst>
            <pc:docMk/>
            <pc:sldMk cId="851492187" sldId="264"/>
            <ac:picMk id="7" creationId="{1A4F393E-0A3C-895D-9AE2-7F54F21B39A5}"/>
          </ac:picMkLst>
        </pc:picChg>
        <pc:picChg chg="add mod">
          <ac:chgData name="Schweizer Christian (schwech7)" userId="9d250adb-8594-4474-aded-6b862797d54e" providerId="ADAL" clId="{CB70A77A-59A7-4ACD-B74B-744E3099490F}" dt="2024-12-08T11:22:27.121" v="157" actId="14100"/>
          <ac:picMkLst>
            <pc:docMk/>
            <pc:sldMk cId="851492187" sldId="264"/>
            <ac:picMk id="9" creationId="{7BC91388-13CE-CA7D-B17F-4B72C8F13847}"/>
          </ac:picMkLst>
        </pc:picChg>
      </pc:sldChg>
      <pc:sldChg chg="addSp delSp modSp new mod ord">
        <pc:chgData name="Schweizer Christian (schwech7)" userId="9d250adb-8594-4474-aded-6b862797d54e" providerId="ADAL" clId="{CB70A77A-59A7-4ACD-B74B-744E3099490F}" dt="2024-12-08T11:27:09.149" v="217" actId="1076"/>
        <pc:sldMkLst>
          <pc:docMk/>
          <pc:sldMk cId="1539207117" sldId="265"/>
        </pc:sldMkLst>
        <pc:spChg chg="mod">
          <ac:chgData name="Schweizer Christian (schwech7)" userId="9d250adb-8594-4474-aded-6b862797d54e" providerId="ADAL" clId="{CB70A77A-59A7-4ACD-B74B-744E3099490F}" dt="2024-12-08T11:24:57.572" v="191" actId="20577"/>
          <ac:spMkLst>
            <pc:docMk/>
            <pc:sldMk cId="1539207117" sldId="265"/>
            <ac:spMk id="2" creationId="{B46F8D55-5C72-76AE-92E0-F364C3C83061}"/>
          </ac:spMkLst>
        </pc:spChg>
        <pc:spChg chg="del">
          <ac:chgData name="Schweizer Christian (schwech7)" userId="9d250adb-8594-4474-aded-6b862797d54e" providerId="ADAL" clId="{CB70A77A-59A7-4ACD-B74B-744E3099490F}" dt="2024-12-08T11:25:01.928" v="192" actId="478"/>
          <ac:spMkLst>
            <pc:docMk/>
            <pc:sldMk cId="1539207117" sldId="265"/>
            <ac:spMk id="3" creationId="{4D98BCFF-F393-5D7E-7D49-08B6E5C84716}"/>
          </ac:spMkLst>
        </pc:spChg>
        <pc:picChg chg="add mod">
          <ac:chgData name="Schweizer Christian (schwech7)" userId="9d250adb-8594-4474-aded-6b862797d54e" providerId="ADAL" clId="{CB70A77A-59A7-4ACD-B74B-744E3099490F}" dt="2024-12-08T11:25:06.007" v="194" actId="1076"/>
          <ac:picMkLst>
            <pc:docMk/>
            <pc:sldMk cId="1539207117" sldId="265"/>
            <ac:picMk id="5" creationId="{5BCDC7E2-28B2-11EB-7925-67C1F8492C0D}"/>
          </ac:picMkLst>
        </pc:picChg>
        <pc:picChg chg="add mod">
          <ac:chgData name="Schweizer Christian (schwech7)" userId="9d250adb-8594-4474-aded-6b862797d54e" providerId="ADAL" clId="{CB70A77A-59A7-4ACD-B74B-744E3099490F}" dt="2024-12-08T11:25:32.266" v="198" actId="14100"/>
          <ac:picMkLst>
            <pc:docMk/>
            <pc:sldMk cId="1539207117" sldId="265"/>
            <ac:picMk id="7" creationId="{4FA418F2-CC8D-3439-28C1-CB7F47B50D33}"/>
          </ac:picMkLst>
        </pc:picChg>
        <pc:picChg chg="add del mod">
          <ac:chgData name="Schweizer Christian (schwech7)" userId="9d250adb-8594-4474-aded-6b862797d54e" providerId="ADAL" clId="{CB70A77A-59A7-4ACD-B74B-744E3099490F}" dt="2024-12-08T11:26:03.773" v="202" actId="478"/>
          <ac:picMkLst>
            <pc:docMk/>
            <pc:sldMk cId="1539207117" sldId="265"/>
            <ac:picMk id="9" creationId="{3D44EC70-539F-30C0-3CD1-123B92C89827}"/>
          </ac:picMkLst>
        </pc:picChg>
        <pc:picChg chg="add mod">
          <ac:chgData name="Schweizer Christian (schwech7)" userId="9d250adb-8594-4474-aded-6b862797d54e" providerId="ADAL" clId="{CB70A77A-59A7-4ACD-B74B-744E3099490F}" dt="2024-12-08T11:26:28.223" v="207" actId="1076"/>
          <ac:picMkLst>
            <pc:docMk/>
            <pc:sldMk cId="1539207117" sldId="265"/>
            <ac:picMk id="11" creationId="{6439DB5A-6526-4E10-DB74-BAE073D2B0F0}"/>
          </ac:picMkLst>
        </pc:picChg>
        <pc:picChg chg="add mod">
          <ac:chgData name="Schweizer Christian (schwech7)" userId="9d250adb-8594-4474-aded-6b862797d54e" providerId="ADAL" clId="{CB70A77A-59A7-4ACD-B74B-744E3099490F}" dt="2024-12-08T11:26:49.671" v="212" actId="1076"/>
          <ac:picMkLst>
            <pc:docMk/>
            <pc:sldMk cId="1539207117" sldId="265"/>
            <ac:picMk id="13" creationId="{6604842C-1B13-51B3-B72D-D217B9448FDC}"/>
          </ac:picMkLst>
        </pc:picChg>
        <pc:picChg chg="add mod">
          <ac:chgData name="Schweizer Christian (schwech7)" userId="9d250adb-8594-4474-aded-6b862797d54e" providerId="ADAL" clId="{CB70A77A-59A7-4ACD-B74B-744E3099490F}" dt="2024-12-08T11:27:09.149" v="217" actId="1076"/>
          <ac:picMkLst>
            <pc:docMk/>
            <pc:sldMk cId="1539207117" sldId="265"/>
            <ac:picMk id="15" creationId="{0F1FA1D3-F183-B764-5A83-5157209B0C13}"/>
          </ac:picMkLst>
        </pc:picChg>
      </pc:sldChg>
      <pc:sldChg chg="addSp delSp modSp add mod">
        <pc:chgData name="Schweizer Christian (schwech7)" userId="9d250adb-8594-4474-aded-6b862797d54e" providerId="ADAL" clId="{CB70A77A-59A7-4ACD-B74B-744E3099490F}" dt="2024-12-08T11:33:46.526" v="259" actId="1076"/>
        <pc:sldMkLst>
          <pc:docMk/>
          <pc:sldMk cId="286038204" sldId="266"/>
        </pc:sldMkLst>
        <pc:spChg chg="mod">
          <ac:chgData name="Schweizer Christian (schwech7)" userId="9d250adb-8594-4474-aded-6b862797d54e" providerId="ADAL" clId="{CB70A77A-59A7-4ACD-B74B-744E3099490F}" dt="2024-12-08T11:31:31.735" v="227" actId="20577"/>
          <ac:spMkLst>
            <pc:docMk/>
            <pc:sldMk cId="286038204" sldId="266"/>
            <ac:spMk id="2" creationId="{8F123946-F234-84DE-9BC4-6DBE44EA251E}"/>
          </ac:spMkLst>
        </pc:spChg>
        <pc:spChg chg="add mod">
          <ac:chgData name="Schweizer Christian (schwech7)" userId="9d250adb-8594-4474-aded-6b862797d54e" providerId="ADAL" clId="{CB70A77A-59A7-4ACD-B74B-744E3099490F}" dt="2024-12-08T11:32:28.130" v="242" actId="14100"/>
          <ac:spMkLst>
            <pc:docMk/>
            <pc:sldMk cId="286038204" sldId="266"/>
            <ac:spMk id="3" creationId="{C16F6E80-166C-6302-8167-D356CC6F20C0}"/>
          </ac:spMkLst>
        </pc:spChg>
        <pc:spChg chg="add mod">
          <ac:chgData name="Schweizer Christian (schwech7)" userId="9d250adb-8594-4474-aded-6b862797d54e" providerId="ADAL" clId="{CB70A77A-59A7-4ACD-B74B-744E3099490F}" dt="2024-12-08T11:33:01.253" v="249" actId="14100"/>
          <ac:spMkLst>
            <pc:docMk/>
            <pc:sldMk cId="286038204" sldId="266"/>
            <ac:spMk id="4" creationId="{A6E3133A-4570-5386-E701-9F76F61C688E}"/>
          </ac:spMkLst>
        </pc:spChg>
        <pc:spChg chg="add mod">
          <ac:chgData name="Schweizer Christian (schwech7)" userId="9d250adb-8594-4474-aded-6b862797d54e" providerId="ADAL" clId="{CB70A77A-59A7-4ACD-B74B-744E3099490F}" dt="2024-12-08T11:33:32.881" v="257" actId="14100"/>
          <ac:spMkLst>
            <pc:docMk/>
            <pc:sldMk cId="286038204" sldId="266"/>
            <ac:spMk id="6" creationId="{D3A8782B-13DE-058E-B66D-64EB559B1F9D}"/>
          </ac:spMkLst>
        </pc:spChg>
        <pc:spChg chg="del">
          <ac:chgData name="Schweizer Christian (schwech7)" userId="9d250adb-8594-4474-aded-6b862797d54e" providerId="ADAL" clId="{CB70A77A-59A7-4ACD-B74B-744E3099490F}" dt="2024-12-08T11:31:36.241" v="229" actId="478"/>
          <ac:spMkLst>
            <pc:docMk/>
            <pc:sldMk cId="286038204" sldId="266"/>
            <ac:spMk id="8" creationId="{D7FFC5C6-EA1D-EE02-7F33-A4BB67E48867}"/>
          </ac:spMkLst>
        </pc:spChg>
        <pc:spChg chg="del mod">
          <ac:chgData name="Schweizer Christian (schwech7)" userId="9d250adb-8594-4474-aded-6b862797d54e" providerId="ADAL" clId="{CB70A77A-59A7-4ACD-B74B-744E3099490F}" dt="2024-12-08T11:31:39.008" v="232"/>
          <ac:spMkLst>
            <pc:docMk/>
            <pc:sldMk cId="286038204" sldId="266"/>
            <ac:spMk id="9" creationId="{C1835F1D-CBD0-FD6A-369F-060EE5EB863E}"/>
          </ac:spMkLst>
        </pc:spChg>
        <pc:spChg chg="del">
          <ac:chgData name="Schweizer Christian (schwech7)" userId="9d250adb-8594-4474-aded-6b862797d54e" providerId="ADAL" clId="{CB70A77A-59A7-4ACD-B74B-744E3099490F}" dt="2024-12-08T11:31:35.313" v="228" actId="478"/>
          <ac:spMkLst>
            <pc:docMk/>
            <pc:sldMk cId="286038204" sldId="266"/>
            <ac:spMk id="10" creationId="{6CF4F561-6988-4BA1-A188-BEDE755F105D}"/>
          </ac:spMkLst>
        </pc:spChg>
        <pc:spChg chg="add mod">
          <ac:chgData name="Schweizer Christian (schwech7)" userId="9d250adb-8594-4474-aded-6b862797d54e" providerId="ADAL" clId="{CB70A77A-59A7-4ACD-B74B-744E3099490F}" dt="2024-12-08T11:33:46.526" v="259" actId="1076"/>
          <ac:spMkLst>
            <pc:docMk/>
            <pc:sldMk cId="286038204" sldId="266"/>
            <ac:spMk id="11" creationId="{F7835802-495F-5A0A-1DD2-B61682540568}"/>
          </ac:spMkLst>
        </pc:spChg>
        <pc:picChg chg="mod">
          <ac:chgData name="Schweizer Christian (schwech7)" userId="9d250adb-8594-4474-aded-6b862797d54e" providerId="ADAL" clId="{CB70A77A-59A7-4ACD-B74B-744E3099490F}" dt="2024-12-08T11:33:03.438" v="251" actId="1076"/>
          <ac:picMkLst>
            <pc:docMk/>
            <pc:sldMk cId="286038204" sldId="266"/>
            <ac:picMk id="5" creationId="{9F1F1D45-D202-4C57-D77F-0D715610AB24}"/>
          </ac:picMkLst>
        </pc:picChg>
        <pc:picChg chg="del">
          <ac:chgData name="Schweizer Christian (schwech7)" userId="9d250adb-8594-4474-aded-6b862797d54e" providerId="ADAL" clId="{CB70A77A-59A7-4ACD-B74B-744E3099490F}" dt="2024-12-08T11:31:35.313" v="228" actId="478"/>
          <ac:picMkLst>
            <pc:docMk/>
            <pc:sldMk cId="286038204" sldId="266"/>
            <ac:picMk id="7" creationId="{3EF774E3-3D8A-8B04-1A6D-F42BC837BC81}"/>
          </ac:picMkLst>
        </pc:picChg>
      </pc:sldChg>
      <pc:sldChg chg="addSp delSp modSp add mod ord">
        <pc:chgData name="Schweizer Christian (schwech7)" userId="9d250adb-8594-4474-aded-6b862797d54e" providerId="ADAL" clId="{CB70A77A-59A7-4ACD-B74B-744E3099490F}" dt="2024-12-08T12:43:02.167" v="469" actId="14100"/>
        <pc:sldMkLst>
          <pc:docMk/>
          <pc:sldMk cId="2388774537" sldId="267"/>
        </pc:sldMkLst>
        <pc:spChg chg="mod">
          <ac:chgData name="Schweizer Christian (schwech7)" userId="9d250adb-8594-4474-aded-6b862797d54e" providerId="ADAL" clId="{CB70A77A-59A7-4ACD-B74B-744E3099490F}" dt="2024-12-08T12:19:32.634" v="346" actId="20577"/>
          <ac:spMkLst>
            <pc:docMk/>
            <pc:sldMk cId="2388774537" sldId="267"/>
            <ac:spMk id="2" creationId="{5CC3C0A2-A1C2-4420-45B2-3B12B242D6B2}"/>
          </ac:spMkLst>
        </pc:spChg>
        <pc:spChg chg="del">
          <ac:chgData name="Schweizer Christian (schwech7)" userId="9d250adb-8594-4474-aded-6b862797d54e" providerId="ADAL" clId="{CB70A77A-59A7-4ACD-B74B-744E3099490F}" dt="2024-12-08T11:35:02.445" v="269" actId="478"/>
          <ac:spMkLst>
            <pc:docMk/>
            <pc:sldMk cId="2388774537" sldId="267"/>
            <ac:spMk id="10" creationId="{7654A80C-19EC-E38C-521B-AE2AC6314D7E}"/>
          </ac:spMkLst>
        </pc:spChg>
        <pc:spChg chg="add mod">
          <ac:chgData name="Schweizer Christian (schwech7)" userId="9d250adb-8594-4474-aded-6b862797d54e" providerId="ADAL" clId="{CB70A77A-59A7-4ACD-B74B-744E3099490F}" dt="2024-12-08T12:41:57.733" v="455" actId="14100"/>
          <ac:spMkLst>
            <pc:docMk/>
            <pc:sldMk cId="2388774537" sldId="267"/>
            <ac:spMk id="15" creationId="{9D613EBD-0C45-541D-7FE2-FCEDAE6C0274}"/>
          </ac:spMkLst>
        </pc:spChg>
        <pc:spChg chg="add mod">
          <ac:chgData name="Schweizer Christian (schwech7)" userId="9d250adb-8594-4474-aded-6b862797d54e" providerId="ADAL" clId="{CB70A77A-59A7-4ACD-B74B-744E3099490F}" dt="2024-12-08T12:42:03.999" v="458" actId="14100"/>
          <ac:spMkLst>
            <pc:docMk/>
            <pc:sldMk cId="2388774537" sldId="267"/>
            <ac:spMk id="16" creationId="{B043BAFC-72AC-C423-15B4-BD32DBDA86FB}"/>
          </ac:spMkLst>
        </pc:spChg>
        <pc:spChg chg="add mod">
          <ac:chgData name="Schweizer Christian (schwech7)" userId="9d250adb-8594-4474-aded-6b862797d54e" providerId="ADAL" clId="{CB70A77A-59A7-4ACD-B74B-744E3099490F}" dt="2024-12-08T12:42:13.486" v="462" actId="14100"/>
          <ac:spMkLst>
            <pc:docMk/>
            <pc:sldMk cId="2388774537" sldId="267"/>
            <ac:spMk id="17" creationId="{47A5FB94-8654-0852-7BAC-DCD60CF199F0}"/>
          </ac:spMkLst>
        </pc:spChg>
        <pc:spChg chg="add mod">
          <ac:chgData name="Schweizer Christian (schwech7)" userId="9d250adb-8594-4474-aded-6b862797d54e" providerId="ADAL" clId="{CB70A77A-59A7-4ACD-B74B-744E3099490F}" dt="2024-12-08T12:43:00.483" v="468" actId="14100"/>
          <ac:spMkLst>
            <pc:docMk/>
            <pc:sldMk cId="2388774537" sldId="267"/>
            <ac:spMk id="18" creationId="{9196EB12-FFE7-CB3C-0669-C27F3C0B7B78}"/>
          </ac:spMkLst>
        </pc:spChg>
        <pc:spChg chg="add mod">
          <ac:chgData name="Schweizer Christian (schwech7)" userId="9d250adb-8594-4474-aded-6b862797d54e" providerId="ADAL" clId="{CB70A77A-59A7-4ACD-B74B-744E3099490F}" dt="2024-12-08T12:43:02.167" v="469" actId="14100"/>
          <ac:spMkLst>
            <pc:docMk/>
            <pc:sldMk cId="2388774537" sldId="267"/>
            <ac:spMk id="19" creationId="{D41CDEEE-2A78-25CB-533F-AE89CADFBE3D}"/>
          </ac:spMkLst>
        </pc:spChg>
        <pc:picChg chg="add del mod">
          <ac:chgData name="Schweizer Christian (schwech7)" userId="9d250adb-8594-4474-aded-6b862797d54e" providerId="ADAL" clId="{CB70A77A-59A7-4ACD-B74B-744E3099490F}" dt="2024-12-08T11:36:09.319" v="277" actId="478"/>
          <ac:picMkLst>
            <pc:docMk/>
            <pc:sldMk cId="2388774537" sldId="267"/>
            <ac:picMk id="4" creationId="{7256276A-E143-5F17-316D-EB15D165508A}"/>
          </ac:picMkLst>
        </pc:picChg>
        <pc:picChg chg="del">
          <ac:chgData name="Schweizer Christian (schwech7)" userId="9d250adb-8594-4474-aded-6b862797d54e" providerId="ADAL" clId="{CB70A77A-59A7-4ACD-B74B-744E3099490F}" dt="2024-12-08T11:34:57.713" v="267" actId="478"/>
          <ac:picMkLst>
            <pc:docMk/>
            <pc:sldMk cId="2388774537" sldId="267"/>
            <ac:picMk id="5" creationId="{F02B07E6-BD2C-C224-FFD1-49198B187670}"/>
          </ac:picMkLst>
        </pc:picChg>
        <pc:picChg chg="del">
          <ac:chgData name="Schweizer Christian (schwech7)" userId="9d250adb-8594-4474-aded-6b862797d54e" providerId="ADAL" clId="{CB70A77A-59A7-4ACD-B74B-744E3099490F}" dt="2024-12-08T11:34:52.738" v="264" actId="478"/>
          <ac:picMkLst>
            <pc:docMk/>
            <pc:sldMk cId="2388774537" sldId="267"/>
            <ac:picMk id="7" creationId="{2A4A6DAE-9A5C-7BF4-7A66-5E9BB6ACC096}"/>
          </ac:picMkLst>
        </pc:picChg>
        <pc:picChg chg="add del mod">
          <ac:chgData name="Schweizer Christian (schwech7)" userId="9d250adb-8594-4474-aded-6b862797d54e" providerId="ADAL" clId="{CB70A77A-59A7-4ACD-B74B-744E3099490F}" dt="2024-12-08T11:36:23.333" v="282" actId="478"/>
          <ac:picMkLst>
            <pc:docMk/>
            <pc:sldMk cId="2388774537" sldId="267"/>
            <ac:picMk id="8" creationId="{A629F9A2-835A-8D55-B5F6-A4A850CEAF12}"/>
          </ac:picMkLst>
        </pc:picChg>
        <pc:picChg chg="del">
          <ac:chgData name="Schweizer Christian (schwech7)" userId="9d250adb-8594-4474-aded-6b862797d54e" providerId="ADAL" clId="{CB70A77A-59A7-4ACD-B74B-744E3099490F}" dt="2024-12-08T11:34:51.449" v="263" actId="478"/>
          <ac:picMkLst>
            <pc:docMk/>
            <pc:sldMk cId="2388774537" sldId="267"/>
            <ac:picMk id="9" creationId="{298B0AF5-9793-BD54-4A80-1DBD05F49885}"/>
          </ac:picMkLst>
        </pc:picChg>
        <pc:picChg chg="add mod">
          <ac:chgData name="Schweizer Christian (schwech7)" userId="9d250adb-8594-4474-aded-6b862797d54e" providerId="ADAL" clId="{CB70A77A-59A7-4ACD-B74B-744E3099490F}" dt="2024-12-08T12:41:48.107" v="453" actId="1076"/>
          <ac:picMkLst>
            <pc:docMk/>
            <pc:sldMk cId="2388774537" sldId="267"/>
            <ac:picMk id="12" creationId="{8D08F13F-A9DB-877A-30F9-83AD26ECFFFA}"/>
          </ac:picMkLst>
        </pc:picChg>
        <pc:picChg chg="add mod">
          <ac:chgData name="Schweizer Christian (schwech7)" userId="9d250adb-8594-4474-aded-6b862797d54e" providerId="ADAL" clId="{CB70A77A-59A7-4ACD-B74B-744E3099490F}" dt="2024-12-08T12:19:17.368" v="320" actId="1076"/>
          <ac:picMkLst>
            <pc:docMk/>
            <pc:sldMk cId="2388774537" sldId="267"/>
            <ac:picMk id="14" creationId="{82229673-3260-0FF6-B48A-419D729F1743}"/>
          </ac:picMkLst>
        </pc:picChg>
      </pc:sldChg>
      <pc:sldChg chg="addSp delSp modSp new mod">
        <pc:chgData name="Schweizer Christian (schwech7)" userId="9d250adb-8594-4474-aded-6b862797d54e" providerId="ADAL" clId="{CB70A77A-59A7-4ACD-B74B-744E3099490F}" dt="2024-12-08T12:15:57.520" v="318" actId="1076"/>
        <pc:sldMkLst>
          <pc:docMk/>
          <pc:sldMk cId="151002015" sldId="269"/>
        </pc:sldMkLst>
        <pc:spChg chg="mod">
          <ac:chgData name="Schweizer Christian (schwech7)" userId="9d250adb-8594-4474-aded-6b862797d54e" providerId="ADAL" clId="{CB70A77A-59A7-4ACD-B74B-744E3099490F}" dt="2024-12-08T12:14:01.501" v="307" actId="20577"/>
          <ac:spMkLst>
            <pc:docMk/>
            <pc:sldMk cId="151002015" sldId="269"/>
            <ac:spMk id="2" creationId="{83E9C7F8-7290-6647-266E-254086197D19}"/>
          </ac:spMkLst>
        </pc:spChg>
        <pc:spChg chg="del">
          <ac:chgData name="Schweizer Christian (schwech7)" userId="9d250adb-8594-4474-aded-6b862797d54e" providerId="ADAL" clId="{CB70A77A-59A7-4ACD-B74B-744E3099490F}" dt="2024-12-08T12:14:04.379" v="308" actId="478"/>
          <ac:spMkLst>
            <pc:docMk/>
            <pc:sldMk cId="151002015" sldId="269"/>
            <ac:spMk id="3" creationId="{B26E340B-89CE-C122-30D6-978C0453AEFC}"/>
          </ac:spMkLst>
        </pc:spChg>
        <pc:spChg chg="add mod">
          <ac:chgData name="Schweizer Christian (schwech7)" userId="9d250adb-8594-4474-aded-6b862797d54e" providerId="ADAL" clId="{CB70A77A-59A7-4ACD-B74B-744E3099490F}" dt="2024-12-08T12:14:39.174" v="315" actId="1076"/>
          <ac:spMkLst>
            <pc:docMk/>
            <pc:sldMk cId="151002015" sldId="269"/>
            <ac:spMk id="6" creationId="{0D293AC8-5BE6-7F7C-EC99-32C886AB6A8D}"/>
          </ac:spMkLst>
        </pc:spChg>
        <pc:picChg chg="add mod modCrop">
          <ac:chgData name="Schweizer Christian (schwech7)" userId="9d250adb-8594-4474-aded-6b862797d54e" providerId="ADAL" clId="{CB70A77A-59A7-4ACD-B74B-744E3099490F}" dt="2024-12-08T12:14:47.850" v="316" actId="732"/>
          <ac:picMkLst>
            <pc:docMk/>
            <pc:sldMk cId="151002015" sldId="269"/>
            <ac:picMk id="5" creationId="{D0302325-CFCF-7003-246E-26FFC8362629}"/>
          </ac:picMkLst>
        </pc:picChg>
        <pc:picChg chg="add mod">
          <ac:chgData name="Schweizer Christian (schwech7)" userId="9d250adb-8594-4474-aded-6b862797d54e" providerId="ADAL" clId="{CB70A77A-59A7-4ACD-B74B-744E3099490F}" dt="2024-12-08T12:15:57.520" v="318" actId="1076"/>
          <ac:picMkLst>
            <pc:docMk/>
            <pc:sldMk cId="151002015" sldId="269"/>
            <ac:picMk id="8" creationId="{D9CAD051-DE04-1C85-DD0D-3E5A3D0D2F87}"/>
          </ac:picMkLst>
        </pc:picChg>
      </pc:sldChg>
      <pc:sldChg chg="addSp delSp modSp new mod">
        <pc:chgData name="Schweizer Christian (schwech7)" userId="9d250adb-8594-4474-aded-6b862797d54e" providerId="ADAL" clId="{CB70A77A-59A7-4ACD-B74B-744E3099490F}" dt="2024-12-08T12:22:41.249" v="450" actId="14100"/>
        <pc:sldMkLst>
          <pc:docMk/>
          <pc:sldMk cId="3944579447" sldId="270"/>
        </pc:sldMkLst>
        <pc:spChg chg="mod">
          <ac:chgData name="Schweizer Christian (schwech7)" userId="9d250adb-8594-4474-aded-6b862797d54e" providerId="ADAL" clId="{CB70A77A-59A7-4ACD-B74B-744E3099490F}" dt="2024-12-08T12:20:26.527" v="425" actId="20577"/>
          <ac:spMkLst>
            <pc:docMk/>
            <pc:sldMk cId="3944579447" sldId="270"/>
            <ac:spMk id="2" creationId="{B9A42EAC-857A-EB2A-957D-15FB2A86D9AE}"/>
          </ac:spMkLst>
        </pc:spChg>
        <pc:spChg chg="del">
          <ac:chgData name="Schweizer Christian (schwech7)" userId="9d250adb-8594-4474-aded-6b862797d54e" providerId="ADAL" clId="{CB70A77A-59A7-4ACD-B74B-744E3099490F}" dt="2024-12-08T12:20:29.557" v="426" actId="478"/>
          <ac:spMkLst>
            <pc:docMk/>
            <pc:sldMk cId="3944579447" sldId="270"/>
            <ac:spMk id="3" creationId="{EEEC3840-8B57-8778-456B-B9A4E1B359F3}"/>
          </ac:spMkLst>
        </pc:spChg>
        <pc:spChg chg="add mod">
          <ac:chgData name="Schweizer Christian (schwech7)" userId="9d250adb-8594-4474-aded-6b862797d54e" providerId="ADAL" clId="{CB70A77A-59A7-4ACD-B74B-744E3099490F}" dt="2024-12-08T12:22:41.249" v="450" actId="14100"/>
          <ac:spMkLst>
            <pc:docMk/>
            <pc:sldMk cId="3944579447" sldId="270"/>
            <ac:spMk id="8" creationId="{6A3B1D0B-53A8-9C1C-543F-71BD4AE140C8}"/>
          </ac:spMkLst>
        </pc:spChg>
        <pc:picChg chg="add mod">
          <ac:chgData name="Schweizer Christian (schwech7)" userId="9d250adb-8594-4474-aded-6b862797d54e" providerId="ADAL" clId="{CB70A77A-59A7-4ACD-B74B-744E3099490F}" dt="2024-12-08T12:21:56.990" v="444" actId="1076"/>
          <ac:picMkLst>
            <pc:docMk/>
            <pc:sldMk cId="3944579447" sldId="270"/>
            <ac:picMk id="5" creationId="{AD35EE8F-99D7-E5A5-7381-ACE2DFC0AF25}"/>
          </ac:picMkLst>
        </pc:picChg>
        <pc:picChg chg="add mod">
          <ac:chgData name="Schweizer Christian (schwech7)" userId="9d250adb-8594-4474-aded-6b862797d54e" providerId="ADAL" clId="{CB70A77A-59A7-4ACD-B74B-744E3099490F}" dt="2024-12-08T12:22:32.761" v="448" actId="1076"/>
          <ac:picMkLst>
            <pc:docMk/>
            <pc:sldMk cId="3944579447" sldId="270"/>
            <ac:picMk id="7" creationId="{267CCE8A-140F-017D-A780-831C887FCBD0}"/>
          </ac:picMkLst>
        </pc:picChg>
      </pc:sldChg>
    </pc:docChg>
  </pc:docChgLst>
  <pc:docChgLst>
    <pc:chgData name="Moura do Nascimento Isabella (mouraisa)" userId="S::mouraisa@students.zhaw.ch::d17ab9ae-991d-4d97-99d1-091b4c117571" providerId="AD" clId="Web-{9A60BA68-C47D-1A8B-4BD0-1C91FE7E61F2}"/>
    <pc:docChg chg="addSld modSld">
      <pc:chgData name="Moura do Nascimento Isabella (mouraisa)" userId="S::mouraisa@students.zhaw.ch::d17ab9ae-991d-4d97-99d1-091b4c117571" providerId="AD" clId="Web-{9A60BA68-C47D-1A8B-4BD0-1C91FE7E61F2}" dt="2024-12-08T11:38:05.736" v="126" actId="1076"/>
      <pc:docMkLst>
        <pc:docMk/>
      </pc:docMkLst>
      <pc:sldChg chg="addSp modSp mod setBg">
        <pc:chgData name="Moura do Nascimento Isabella (mouraisa)" userId="S::mouraisa@students.zhaw.ch::d17ab9ae-991d-4d97-99d1-091b4c117571" providerId="AD" clId="Web-{9A60BA68-C47D-1A8B-4BD0-1C91FE7E61F2}" dt="2024-12-08T10:54:59.775" v="120" actId="1076"/>
        <pc:sldMkLst>
          <pc:docMk/>
          <pc:sldMk cId="3299796870" sldId="257"/>
        </pc:sldMkLst>
        <pc:spChg chg="mod">
          <ac:chgData name="Moura do Nascimento Isabella (mouraisa)" userId="S::mouraisa@students.zhaw.ch::d17ab9ae-991d-4d97-99d1-091b4c117571" providerId="AD" clId="Web-{9A60BA68-C47D-1A8B-4BD0-1C91FE7E61F2}" dt="2024-12-08T10:45:56.931" v="32"/>
          <ac:spMkLst>
            <pc:docMk/>
            <pc:sldMk cId="3299796870" sldId="257"/>
            <ac:spMk id="2" creationId="{5A998611-D62C-380B-8E4A-8BAC00CDC35D}"/>
          </ac:spMkLst>
        </pc:spChg>
        <pc:spChg chg="mod">
          <ac:chgData name="Moura do Nascimento Isabella (mouraisa)" userId="S::mouraisa@students.zhaw.ch::d17ab9ae-991d-4d97-99d1-091b4c117571" providerId="AD" clId="Web-{9A60BA68-C47D-1A8B-4BD0-1C91FE7E61F2}" dt="2024-12-08T10:54:57.697" v="119" actId="14100"/>
          <ac:spMkLst>
            <pc:docMk/>
            <pc:sldMk cId="3299796870" sldId="257"/>
            <ac:spMk id="3" creationId="{509219CC-5F24-C69D-55C2-F0F3A4D95460}"/>
          </ac:spMkLst>
        </pc:spChg>
        <pc:spChg chg="add">
          <ac:chgData name="Moura do Nascimento Isabella (mouraisa)" userId="S::mouraisa@students.zhaw.ch::d17ab9ae-991d-4d97-99d1-091b4c117571" providerId="AD" clId="Web-{9A60BA68-C47D-1A8B-4BD0-1C91FE7E61F2}" dt="2024-12-08T10:45:56.931" v="32"/>
          <ac:spMkLst>
            <pc:docMk/>
            <pc:sldMk cId="3299796870" sldId="257"/>
            <ac:spMk id="9" creationId="{E49D7415-2F11-44C2-B6AA-13A25B6814B9}"/>
          </ac:spMkLst>
        </pc:spChg>
        <pc:picChg chg="add mod ord modCrop">
          <ac:chgData name="Moura do Nascimento Isabella (mouraisa)" userId="S::mouraisa@students.zhaw.ch::d17ab9ae-991d-4d97-99d1-091b4c117571" providerId="AD" clId="Web-{9A60BA68-C47D-1A8B-4BD0-1C91FE7E61F2}" dt="2024-12-08T10:54:59.775" v="120" actId="1076"/>
          <ac:picMkLst>
            <pc:docMk/>
            <pc:sldMk cId="3299796870" sldId="257"/>
            <ac:picMk id="4" creationId="{D22C93EF-BCAF-91F4-F34A-7EB1C56A4ECF}"/>
          </ac:picMkLst>
        </pc:picChg>
        <pc:cxnChg chg="add">
          <ac:chgData name="Moura do Nascimento Isabella (mouraisa)" userId="S::mouraisa@students.zhaw.ch::d17ab9ae-991d-4d97-99d1-091b4c117571" providerId="AD" clId="Web-{9A60BA68-C47D-1A8B-4BD0-1C91FE7E61F2}" dt="2024-12-08T10:45:56.931" v="32"/>
          <ac:cxnSpMkLst>
            <pc:docMk/>
            <pc:sldMk cId="3299796870" sldId="257"/>
            <ac:cxnSpMk id="11" creationId="{D2E57F3D-33BE-4306-87E6-245763719516}"/>
          </ac:cxnSpMkLst>
        </pc:cxnChg>
      </pc:sldChg>
      <pc:sldChg chg="modSp">
        <pc:chgData name="Moura do Nascimento Isabella (mouraisa)" userId="S::mouraisa@students.zhaw.ch::d17ab9ae-991d-4d97-99d1-091b4c117571" providerId="AD" clId="Web-{9A60BA68-C47D-1A8B-4BD0-1C91FE7E61F2}" dt="2024-12-08T10:54:19.727" v="112" actId="20577"/>
        <pc:sldMkLst>
          <pc:docMk/>
          <pc:sldMk cId="3829067350" sldId="258"/>
        </pc:sldMkLst>
        <pc:graphicFrameChg chg="modGraphic">
          <ac:chgData name="Moura do Nascimento Isabella (mouraisa)" userId="S::mouraisa@students.zhaw.ch::d17ab9ae-991d-4d97-99d1-091b4c117571" providerId="AD" clId="Web-{9A60BA68-C47D-1A8B-4BD0-1C91FE7E61F2}" dt="2024-12-08T10:54:19.727" v="112" actId="20577"/>
          <ac:graphicFrameMkLst>
            <pc:docMk/>
            <pc:sldMk cId="3829067350" sldId="258"/>
            <ac:graphicFrameMk id="21" creationId="{14DE5A28-870D-E72F-F469-70F7CA843C78}"/>
          </ac:graphicFrameMkLst>
        </pc:graphicFrameChg>
      </pc:sldChg>
      <pc:sldChg chg="addSp delSp modSp new">
        <pc:chgData name="Moura do Nascimento Isabella (mouraisa)" userId="S::mouraisa@students.zhaw.ch::d17ab9ae-991d-4d97-99d1-091b4c117571" providerId="AD" clId="Web-{9A60BA68-C47D-1A8B-4BD0-1C91FE7E61F2}" dt="2024-12-08T11:38:05.736" v="126" actId="1076"/>
        <pc:sldMkLst>
          <pc:docMk/>
          <pc:sldMk cId="93387180" sldId="261"/>
        </pc:sldMkLst>
        <pc:spChg chg="mod">
          <ac:chgData name="Moura do Nascimento Isabella (mouraisa)" userId="S::mouraisa@students.zhaw.ch::d17ab9ae-991d-4d97-99d1-091b4c117571" providerId="AD" clId="Web-{9A60BA68-C47D-1A8B-4BD0-1C91FE7E61F2}" dt="2024-12-08T10:46:55.417" v="51" actId="20577"/>
          <ac:spMkLst>
            <pc:docMk/>
            <pc:sldMk cId="93387180" sldId="261"/>
            <ac:spMk id="2" creationId="{E9D6FD09-C0DC-C7CF-3A3B-7C37D8D0B9F1}"/>
          </ac:spMkLst>
        </pc:spChg>
        <pc:spChg chg="del">
          <ac:chgData name="Moura do Nascimento Isabella (mouraisa)" userId="S::mouraisa@students.zhaw.ch::d17ab9ae-991d-4d97-99d1-091b4c117571" providerId="AD" clId="Web-{9A60BA68-C47D-1A8B-4BD0-1C91FE7E61F2}" dt="2024-12-08T11:36:24.671" v="121"/>
          <ac:spMkLst>
            <pc:docMk/>
            <pc:sldMk cId="93387180" sldId="261"/>
            <ac:spMk id="3" creationId="{8647A9A6-577F-CF94-3FE2-407D0914278D}"/>
          </ac:spMkLst>
        </pc:spChg>
        <pc:picChg chg="add mod ord">
          <ac:chgData name="Moura do Nascimento Isabella (mouraisa)" userId="S::mouraisa@students.zhaw.ch::d17ab9ae-991d-4d97-99d1-091b4c117571" providerId="AD" clId="Web-{9A60BA68-C47D-1A8B-4BD0-1C91FE7E61F2}" dt="2024-12-08T11:38:05.736" v="126" actId="1076"/>
          <ac:picMkLst>
            <pc:docMk/>
            <pc:sldMk cId="93387180" sldId="261"/>
            <ac:picMk id="4" creationId="{FEBB97A1-BB93-C860-E2E1-6D173BABE67E}"/>
          </ac:picMkLst>
        </pc:picChg>
      </pc:sldChg>
      <pc:sldChg chg="addSp delSp modSp new">
        <pc:chgData name="Moura do Nascimento Isabella (mouraisa)" userId="S::mouraisa@students.zhaw.ch::d17ab9ae-991d-4d97-99d1-091b4c117571" providerId="AD" clId="Web-{9A60BA68-C47D-1A8B-4BD0-1C91FE7E61F2}" dt="2024-12-08T11:37:59.783" v="125" actId="1076"/>
        <pc:sldMkLst>
          <pc:docMk/>
          <pc:sldMk cId="414796701" sldId="268"/>
        </pc:sldMkLst>
        <pc:spChg chg="del">
          <ac:chgData name="Moura do Nascimento Isabella (mouraisa)" userId="S::mouraisa@students.zhaw.ch::d17ab9ae-991d-4d97-99d1-091b4c117571" providerId="AD" clId="Web-{9A60BA68-C47D-1A8B-4BD0-1C91FE7E61F2}" dt="2024-12-08T11:37:02.172" v="123"/>
          <ac:spMkLst>
            <pc:docMk/>
            <pc:sldMk cId="414796701" sldId="268"/>
            <ac:spMk id="3" creationId="{94035CF7-035D-3735-99A4-D928948AF85E}"/>
          </ac:spMkLst>
        </pc:spChg>
        <pc:picChg chg="add mod ord">
          <ac:chgData name="Moura do Nascimento Isabella (mouraisa)" userId="S::mouraisa@students.zhaw.ch::d17ab9ae-991d-4d97-99d1-091b4c117571" providerId="AD" clId="Web-{9A60BA68-C47D-1A8B-4BD0-1C91FE7E61F2}" dt="2024-12-08T11:37:59.783" v="125" actId="1076"/>
          <ac:picMkLst>
            <pc:docMk/>
            <pc:sldMk cId="414796701" sldId="268"/>
            <ac:picMk id="4" creationId="{87D91280-0558-70FD-4B05-A80F6E79476D}"/>
          </ac:picMkLst>
        </pc:picChg>
      </pc:sldChg>
    </pc:docChg>
  </pc:docChgLst>
  <pc:docChgLst>
    <pc:chgData name="Güler Ali Cem (gueleali)" userId="487fe698-c6aa-4ad9-862f-0f481f0459e0" providerId="ADAL" clId="{F222B68E-C4D7-1D46-9516-DDB4E0A63936}"/>
    <pc:docChg chg="undo redo custSel addSld delSld modSld sldOrd">
      <pc:chgData name="Güler Ali Cem (gueleali)" userId="487fe698-c6aa-4ad9-862f-0f481f0459e0" providerId="ADAL" clId="{F222B68E-C4D7-1D46-9516-DDB4E0A63936}" dt="2024-12-08T15:06:10.833" v="409" actId="2696"/>
      <pc:docMkLst>
        <pc:docMk/>
      </pc:docMkLst>
      <pc:sldChg chg="del">
        <pc:chgData name="Güler Ali Cem (gueleali)" userId="487fe698-c6aa-4ad9-862f-0f481f0459e0" providerId="ADAL" clId="{F222B68E-C4D7-1D46-9516-DDB4E0A63936}" dt="2024-12-08T15:06:10.833" v="409" actId="2696"/>
        <pc:sldMkLst>
          <pc:docMk/>
          <pc:sldMk cId="1843666495" sldId="260"/>
        </pc:sldMkLst>
      </pc:sldChg>
      <pc:sldChg chg="modSp new mod">
        <pc:chgData name="Güler Ali Cem (gueleali)" userId="487fe698-c6aa-4ad9-862f-0f481f0459e0" providerId="ADAL" clId="{F222B68E-C4D7-1D46-9516-DDB4E0A63936}" dt="2024-12-08T13:03:52.894" v="74" actId="20577"/>
        <pc:sldMkLst>
          <pc:docMk/>
          <pc:sldMk cId="4273307584" sldId="271"/>
        </pc:sldMkLst>
        <pc:spChg chg="mod">
          <ac:chgData name="Güler Ali Cem (gueleali)" userId="487fe698-c6aa-4ad9-862f-0f481f0459e0" providerId="ADAL" clId="{F222B68E-C4D7-1D46-9516-DDB4E0A63936}" dt="2024-12-08T13:02:32.553" v="1"/>
          <ac:spMkLst>
            <pc:docMk/>
            <pc:sldMk cId="4273307584" sldId="271"/>
            <ac:spMk id="2" creationId="{E9BFEF82-1EC0-E69F-659B-5AA71F026436}"/>
          </ac:spMkLst>
        </pc:spChg>
        <pc:spChg chg="mod">
          <ac:chgData name="Güler Ali Cem (gueleali)" userId="487fe698-c6aa-4ad9-862f-0f481f0459e0" providerId="ADAL" clId="{F222B68E-C4D7-1D46-9516-DDB4E0A63936}" dt="2024-12-08T13:03:52.894" v="74" actId="20577"/>
          <ac:spMkLst>
            <pc:docMk/>
            <pc:sldMk cId="4273307584" sldId="271"/>
            <ac:spMk id="3" creationId="{0B2DED46-6362-46BB-F172-E5FC21B74735}"/>
          </ac:spMkLst>
        </pc:spChg>
      </pc:sldChg>
      <pc:sldChg chg="addSp delSp modSp new mod">
        <pc:chgData name="Güler Ali Cem (gueleali)" userId="487fe698-c6aa-4ad9-862f-0f481f0459e0" providerId="ADAL" clId="{F222B68E-C4D7-1D46-9516-DDB4E0A63936}" dt="2024-12-08T13:21:43.963" v="139" actId="20577"/>
        <pc:sldMkLst>
          <pc:docMk/>
          <pc:sldMk cId="1890103042" sldId="272"/>
        </pc:sldMkLst>
        <pc:spChg chg="mod">
          <ac:chgData name="Güler Ali Cem (gueleali)" userId="487fe698-c6aa-4ad9-862f-0f481f0459e0" providerId="ADAL" clId="{F222B68E-C4D7-1D46-9516-DDB4E0A63936}" dt="2024-12-08T13:04:07.574" v="81" actId="20577"/>
          <ac:spMkLst>
            <pc:docMk/>
            <pc:sldMk cId="1890103042" sldId="272"/>
            <ac:spMk id="2" creationId="{9B9B6377-FE08-3DEC-0FD0-CBD0FF0E8143}"/>
          </ac:spMkLst>
        </pc:spChg>
        <pc:spChg chg="del mod">
          <ac:chgData name="Güler Ali Cem (gueleali)" userId="487fe698-c6aa-4ad9-862f-0f481f0459e0" providerId="ADAL" clId="{F222B68E-C4D7-1D46-9516-DDB4E0A63936}" dt="2024-12-08T13:17:59.700" v="84"/>
          <ac:spMkLst>
            <pc:docMk/>
            <pc:sldMk cId="1890103042" sldId="272"/>
            <ac:spMk id="3" creationId="{BAE92FE1-3B14-3CB2-197A-565BD2A728D1}"/>
          </ac:spMkLst>
        </pc:spChg>
        <pc:spChg chg="add del mod">
          <ac:chgData name="Güler Ali Cem (gueleali)" userId="487fe698-c6aa-4ad9-862f-0f481f0459e0" providerId="ADAL" clId="{F222B68E-C4D7-1D46-9516-DDB4E0A63936}" dt="2024-12-08T13:21:10.624" v="106"/>
          <ac:spMkLst>
            <pc:docMk/>
            <pc:sldMk cId="1890103042" sldId="272"/>
            <ac:spMk id="5" creationId="{7A2F4E06-5474-C69E-EB95-7950D6C7B3CC}"/>
          </ac:spMkLst>
        </pc:spChg>
        <pc:spChg chg="add mod">
          <ac:chgData name="Güler Ali Cem (gueleali)" userId="487fe698-c6aa-4ad9-862f-0f481f0459e0" providerId="ADAL" clId="{F222B68E-C4D7-1D46-9516-DDB4E0A63936}" dt="2024-12-08T13:21:43.963" v="139" actId="20577"/>
          <ac:spMkLst>
            <pc:docMk/>
            <pc:sldMk cId="1890103042" sldId="272"/>
            <ac:spMk id="6" creationId="{8EA3315A-6A6F-2E1E-E3F0-C800BC178423}"/>
          </ac:spMkLst>
        </pc:spChg>
        <pc:picChg chg="add mod">
          <ac:chgData name="Güler Ali Cem (gueleali)" userId="487fe698-c6aa-4ad9-862f-0f481f0459e0" providerId="ADAL" clId="{F222B68E-C4D7-1D46-9516-DDB4E0A63936}" dt="2024-12-08T13:18:05.964" v="86" actId="1076"/>
          <ac:picMkLst>
            <pc:docMk/>
            <pc:sldMk cId="1890103042" sldId="272"/>
            <ac:picMk id="4" creationId="{4434065D-D0B2-4137-DCFB-61B640C1D998}"/>
          </ac:picMkLst>
        </pc:picChg>
      </pc:sldChg>
      <pc:sldChg chg="modSp new mod">
        <pc:chgData name="Güler Ali Cem (gueleali)" userId="487fe698-c6aa-4ad9-862f-0f481f0459e0" providerId="ADAL" clId="{F222B68E-C4D7-1D46-9516-DDB4E0A63936}" dt="2024-12-08T13:24:22.158" v="165"/>
        <pc:sldMkLst>
          <pc:docMk/>
          <pc:sldMk cId="952985257" sldId="273"/>
        </pc:sldMkLst>
        <pc:spChg chg="mod">
          <ac:chgData name="Güler Ali Cem (gueleali)" userId="487fe698-c6aa-4ad9-862f-0f481f0459e0" providerId="ADAL" clId="{F222B68E-C4D7-1D46-9516-DDB4E0A63936}" dt="2024-12-08T13:20:44.419" v="101" actId="20577"/>
          <ac:spMkLst>
            <pc:docMk/>
            <pc:sldMk cId="952985257" sldId="273"/>
            <ac:spMk id="2" creationId="{2F5772DA-3F54-169E-92B5-391D969F51F9}"/>
          </ac:spMkLst>
        </pc:spChg>
        <pc:spChg chg="mod">
          <ac:chgData name="Güler Ali Cem (gueleali)" userId="487fe698-c6aa-4ad9-862f-0f481f0459e0" providerId="ADAL" clId="{F222B68E-C4D7-1D46-9516-DDB4E0A63936}" dt="2024-12-08T13:24:22.158" v="165"/>
          <ac:spMkLst>
            <pc:docMk/>
            <pc:sldMk cId="952985257" sldId="273"/>
            <ac:spMk id="3" creationId="{F5F775BF-D3A2-C12C-51F8-5B03084F391B}"/>
          </ac:spMkLst>
        </pc:spChg>
      </pc:sldChg>
      <pc:sldChg chg="addSp modSp new mod">
        <pc:chgData name="Güler Ali Cem (gueleali)" userId="487fe698-c6aa-4ad9-862f-0f481f0459e0" providerId="ADAL" clId="{F222B68E-C4D7-1D46-9516-DDB4E0A63936}" dt="2024-12-08T13:31:46.817" v="353" actId="20577"/>
        <pc:sldMkLst>
          <pc:docMk/>
          <pc:sldMk cId="2667019000" sldId="274"/>
        </pc:sldMkLst>
        <pc:spChg chg="mod">
          <ac:chgData name="Güler Ali Cem (gueleali)" userId="487fe698-c6aa-4ad9-862f-0f481f0459e0" providerId="ADAL" clId="{F222B68E-C4D7-1D46-9516-DDB4E0A63936}" dt="2024-12-08T13:31:46.817" v="353" actId="20577"/>
          <ac:spMkLst>
            <pc:docMk/>
            <pc:sldMk cId="2667019000" sldId="274"/>
            <ac:spMk id="2" creationId="{1F3FE1E5-941F-FC99-AA20-4B79213D9CEE}"/>
          </ac:spMkLst>
        </pc:spChg>
        <pc:spChg chg="mod">
          <ac:chgData name="Güler Ali Cem (gueleali)" userId="487fe698-c6aa-4ad9-862f-0f481f0459e0" providerId="ADAL" clId="{F222B68E-C4D7-1D46-9516-DDB4E0A63936}" dt="2024-12-08T13:31:02.178" v="322" actId="1076"/>
          <ac:spMkLst>
            <pc:docMk/>
            <pc:sldMk cId="2667019000" sldId="274"/>
            <ac:spMk id="3" creationId="{FA9F8E45-2DC2-487B-4D26-E4140F9F5140}"/>
          </ac:spMkLst>
        </pc:spChg>
        <pc:picChg chg="add mod">
          <ac:chgData name="Güler Ali Cem (gueleali)" userId="487fe698-c6aa-4ad9-862f-0f481f0459e0" providerId="ADAL" clId="{F222B68E-C4D7-1D46-9516-DDB4E0A63936}" dt="2024-12-08T13:31:08.350" v="324" actId="1076"/>
          <ac:picMkLst>
            <pc:docMk/>
            <pc:sldMk cId="2667019000" sldId="274"/>
            <ac:picMk id="4" creationId="{56609589-EF24-9A5A-3D42-50614125DE63}"/>
          </ac:picMkLst>
        </pc:picChg>
        <pc:picChg chg="add mod">
          <ac:chgData name="Güler Ali Cem (gueleali)" userId="487fe698-c6aa-4ad9-862f-0f481f0459e0" providerId="ADAL" clId="{F222B68E-C4D7-1D46-9516-DDB4E0A63936}" dt="2024-12-08T13:31:10.058" v="325" actId="1076"/>
          <ac:picMkLst>
            <pc:docMk/>
            <pc:sldMk cId="2667019000" sldId="274"/>
            <ac:picMk id="5" creationId="{841F51F3-A3EA-1FDD-A27C-98627EE18BE2}"/>
          </ac:picMkLst>
        </pc:picChg>
      </pc:sldChg>
      <pc:sldChg chg="addSp delSp modSp new mod">
        <pc:chgData name="Güler Ali Cem (gueleali)" userId="487fe698-c6aa-4ad9-862f-0f481f0459e0" providerId="ADAL" clId="{F222B68E-C4D7-1D46-9516-DDB4E0A63936}" dt="2024-12-08T13:34:53.976" v="407" actId="1076"/>
        <pc:sldMkLst>
          <pc:docMk/>
          <pc:sldMk cId="3495280156" sldId="275"/>
        </pc:sldMkLst>
        <pc:spChg chg="mod">
          <ac:chgData name="Güler Ali Cem (gueleali)" userId="487fe698-c6aa-4ad9-862f-0f481f0459e0" providerId="ADAL" clId="{F222B68E-C4D7-1D46-9516-DDB4E0A63936}" dt="2024-12-08T13:33:13.257" v="360"/>
          <ac:spMkLst>
            <pc:docMk/>
            <pc:sldMk cId="3495280156" sldId="275"/>
            <ac:spMk id="2" creationId="{8E8B350C-3F82-4E1B-898B-5A33A8D6B4B4}"/>
          </ac:spMkLst>
        </pc:spChg>
        <pc:spChg chg="add del mod">
          <ac:chgData name="Güler Ali Cem (gueleali)" userId="487fe698-c6aa-4ad9-862f-0f481f0459e0" providerId="ADAL" clId="{F222B68E-C4D7-1D46-9516-DDB4E0A63936}" dt="2024-12-08T13:34:35.869" v="406" actId="20577"/>
          <ac:spMkLst>
            <pc:docMk/>
            <pc:sldMk cId="3495280156" sldId="275"/>
            <ac:spMk id="3" creationId="{AAEBE93D-A80D-6C87-3E41-6BD6FF06D637}"/>
          </ac:spMkLst>
        </pc:spChg>
        <pc:picChg chg="add mod">
          <ac:chgData name="Güler Ali Cem (gueleali)" userId="487fe698-c6aa-4ad9-862f-0f481f0459e0" providerId="ADAL" clId="{F222B68E-C4D7-1D46-9516-DDB4E0A63936}" dt="2024-12-08T13:33:11.168" v="358"/>
          <ac:picMkLst>
            <pc:docMk/>
            <pc:sldMk cId="3495280156" sldId="275"/>
            <ac:picMk id="4" creationId="{3CA768AF-4922-41E1-3C18-F801C225B893}"/>
          </ac:picMkLst>
        </pc:picChg>
        <pc:picChg chg="add mod">
          <ac:chgData name="Güler Ali Cem (gueleali)" userId="487fe698-c6aa-4ad9-862f-0f481f0459e0" providerId="ADAL" clId="{F222B68E-C4D7-1D46-9516-DDB4E0A63936}" dt="2024-12-08T13:34:53.976" v="407" actId="1076"/>
          <ac:picMkLst>
            <pc:docMk/>
            <pc:sldMk cId="3495280156" sldId="275"/>
            <ac:picMk id="5" creationId="{EA68DA80-0C34-ECD9-90AD-F2C73242CFC3}"/>
          </ac:picMkLst>
        </pc:picChg>
      </pc:sldChg>
      <pc:sldChg chg="ord">
        <pc:chgData name="Güler Ali Cem (gueleali)" userId="487fe698-c6aa-4ad9-862f-0f481f0459e0" providerId="ADAL" clId="{F222B68E-C4D7-1D46-9516-DDB4E0A63936}" dt="2024-12-08T13:35:32.108" v="408" actId="20578"/>
        <pc:sldMkLst>
          <pc:docMk/>
          <pc:sldMk cId="104628168" sldId="276"/>
        </pc:sldMkLst>
      </pc:sldChg>
    </pc:docChg>
  </pc:docChgLst>
  <pc:docChgLst>
    <pc:chgData name="Moura do Nascimento Isabella (mouraisa)" userId="S::mouraisa@students.zhaw.ch::d17ab9ae-991d-4d97-99d1-091b4c117571" providerId="AD" clId="Web-{5086C334-00B6-6F39-E7A7-58DC48B2A54C}"/>
    <pc:docChg chg="addSld modSld">
      <pc:chgData name="Moura do Nascimento Isabella (mouraisa)" userId="S::mouraisa@students.zhaw.ch::d17ab9ae-991d-4d97-99d1-091b4c117571" providerId="AD" clId="Web-{5086C334-00B6-6F39-E7A7-58DC48B2A54C}" dt="2024-12-07T13:12:52.613" v="142" actId="20577"/>
      <pc:docMkLst>
        <pc:docMk/>
      </pc:docMkLst>
      <pc:sldChg chg="modSp">
        <pc:chgData name="Moura do Nascimento Isabella (mouraisa)" userId="S::mouraisa@students.zhaw.ch::d17ab9ae-991d-4d97-99d1-091b4c117571" providerId="AD" clId="Web-{5086C334-00B6-6F39-E7A7-58DC48B2A54C}" dt="2024-12-07T11:38:04.143" v="104" actId="1076"/>
        <pc:sldMkLst>
          <pc:docMk/>
          <pc:sldMk cId="1577499883" sldId="256"/>
        </pc:sldMkLst>
        <pc:spChg chg="mod">
          <ac:chgData name="Moura do Nascimento Isabella (mouraisa)" userId="S::mouraisa@students.zhaw.ch::d17ab9ae-991d-4d97-99d1-091b4c117571" providerId="AD" clId="Web-{5086C334-00B6-6F39-E7A7-58DC48B2A54C}" dt="2024-12-07T11:35:55.797" v="85" actId="20577"/>
          <ac:spMkLst>
            <pc:docMk/>
            <pc:sldMk cId="1577499883" sldId="256"/>
            <ac:spMk id="2" creationId="{00000000-0000-0000-0000-000000000000}"/>
          </ac:spMkLst>
        </pc:spChg>
        <pc:spChg chg="mod">
          <ac:chgData name="Moura do Nascimento Isabella (mouraisa)" userId="S::mouraisa@students.zhaw.ch::d17ab9ae-991d-4d97-99d1-091b4c117571" providerId="AD" clId="Web-{5086C334-00B6-6F39-E7A7-58DC48B2A54C}" dt="2024-12-07T11:38:04.143" v="104" actId="1076"/>
          <ac:spMkLst>
            <pc:docMk/>
            <pc:sldMk cId="1577499883" sldId="256"/>
            <ac:spMk id="3" creationId="{00000000-0000-0000-0000-000000000000}"/>
          </ac:spMkLst>
        </pc:spChg>
      </pc:sldChg>
      <pc:sldChg chg="addSp delSp modSp mod setBg">
        <pc:chgData name="Moura do Nascimento Isabella (mouraisa)" userId="S::mouraisa@students.zhaw.ch::d17ab9ae-991d-4d97-99d1-091b4c117571" providerId="AD" clId="Web-{5086C334-00B6-6F39-E7A7-58DC48B2A54C}" dt="2024-12-07T13:12:52.613" v="142" actId="20577"/>
        <pc:sldMkLst>
          <pc:docMk/>
          <pc:sldMk cId="3829067350" sldId="258"/>
        </pc:sldMkLst>
        <pc:spChg chg="mod">
          <ac:chgData name="Moura do Nascimento Isabella (mouraisa)" userId="S::mouraisa@students.zhaw.ch::d17ab9ae-991d-4d97-99d1-091b4c117571" providerId="AD" clId="Web-{5086C334-00B6-6F39-E7A7-58DC48B2A54C}" dt="2024-12-07T13:12:38.629" v="135"/>
          <ac:spMkLst>
            <pc:docMk/>
            <pc:sldMk cId="3829067350" sldId="258"/>
            <ac:spMk id="2" creationId="{9D429EE7-F943-D48E-BEB3-829CF804BBDE}"/>
          </ac:spMkLst>
        </pc:spChg>
        <pc:spChg chg="add del mod">
          <ac:chgData name="Moura do Nascimento Isabella (mouraisa)" userId="S::mouraisa@students.zhaw.ch::d17ab9ae-991d-4d97-99d1-091b4c117571" providerId="AD" clId="Web-{5086C334-00B6-6F39-E7A7-58DC48B2A54C}" dt="2024-12-07T13:09:02.236" v="109"/>
          <ac:spMkLst>
            <pc:docMk/>
            <pc:sldMk cId="3829067350" sldId="258"/>
            <ac:spMk id="3" creationId="{0E21690A-D00D-2824-06C3-ACB5955C52E1}"/>
          </ac:spMkLst>
        </pc:spChg>
        <pc:spChg chg="add del">
          <ac:chgData name="Moura do Nascimento Isabella (mouraisa)" userId="S::mouraisa@students.zhaw.ch::d17ab9ae-991d-4d97-99d1-091b4c117571" providerId="AD" clId="Web-{5086C334-00B6-6F39-E7A7-58DC48B2A54C}" dt="2024-12-07T13:08:59.518" v="106"/>
          <ac:spMkLst>
            <pc:docMk/>
            <pc:sldMk cId="3829067350" sldId="258"/>
            <ac:spMk id="9" creationId="{985184E4-C93A-4E34-8365-1886AAC5DE60}"/>
          </ac:spMkLst>
        </pc:spChg>
        <pc:spChg chg="add del">
          <ac:chgData name="Moura do Nascimento Isabella (mouraisa)" userId="S::mouraisa@students.zhaw.ch::d17ab9ae-991d-4d97-99d1-091b4c117571" providerId="AD" clId="Web-{5086C334-00B6-6F39-E7A7-58DC48B2A54C}" dt="2024-12-07T13:09:02.205" v="108"/>
          <ac:spMkLst>
            <pc:docMk/>
            <pc:sldMk cId="3829067350" sldId="258"/>
            <ac:spMk id="14" creationId="{F68B2C62-7648-4430-90D5-AE0F252AF113}"/>
          </ac:spMkLst>
        </pc:spChg>
        <pc:spChg chg="add del">
          <ac:chgData name="Moura do Nascimento Isabella (mouraisa)" userId="S::mouraisa@students.zhaw.ch::d17ab9ae-991d-4d97-99d1-091b4c117571" providerId="AD" clId="Web-{5086C334-00B6-6F39-E7A7-58DC48B2A54C}" dt="2024-12-07T13:11:24.113" v="123"/>
          <ac:spMkLst>
            <pc:docMk/>
            <pc:sldMk cId="3829067350" sldId="258"/>
            <ac:spMk id="18" creationId="{F68B2C62-7648-4430-90D5-AE0F252AF113}"/>
          </ac:spMkLst>
        </pc:spChg>
        <pc:spChg chg="add del">
          <ac:chgData name="Moura do Nascimento Isabella (mouraisa)" userId="S::mouraisa@students.zhaw.ch::d17ab9ae-991d-4d97-99d1-091b4c117571" providerId="AD" clId="Web-{5086C334-00B6-6F39-E7A7-58DC48B2A54C}" dt="2024-12-07T13:11:24.113" v="123"/>
          <ac:spMkLst>
            <pc:docMk/>
            <pc:sldMk cId="3829067350" sldId="258"/>
            <ac:spMk id="19" creationId="{19604516-F583-413C-8C0B-E7944F332B5A}"/>
          </ac:spMkLst>
        </pc:spChg>
        <pc:spChg chg="add del">
          <ac:chgData name="Moura do Nascimento Isabella (mouraisa)" userId="S::mouraisa@students.zhaw.ch::d17ab9ae-991d-4d97-99d1-091b4c117571" providerId="AD" clId="Web-{5086C334-00B6-6F39-E7A7-58DC48B2A54C}" dt="2024-12-07T13:10:50.722" v="116"/>
          <ac:spMkLst>
            <pc:docMk/>
            <pc:sldMk cId="3829067350" sldId="258"/>
            <ac:spMk id="31" creationId="{E49D7415-2F11-44C2-B6AA-13A25B6814B9}"/>
          </ac:spMkLst>
        </pc:spChg>
        <pc:spChg chg="add del">
          <ac:chgData name="Moura do Nascimento Isabella (mouraisa)" userId="S::mouraisa@students.zhaw.ch::d17ab9ae-991d-4d97-99d1-091b4c117571" providerId="AD" clId="Web-{5086C334-00B6-6F39-E7A7-58DC48B2A54C}" dt="2024-12-07T13:11:09.581" v="118"/>
          <ac:spMkLst>
            <pc:docMk/>
            <pc:sldMk cId="3829067350" sldId="258"/>
            <ac:spMk id="35" creationId="{E49D7415-2F11-44C2-B6AA-13A25B6814B9}"/>
          </ac:spMkLst>
        </pc:spChg>
        <pc:spChg chg="add del">
          <ac:chgData name="Moura do Nascimento Isabella (mouraisa)" userId="S::mouraisa@students.zhaw.ch::d17ab9ae-991d-4d97-99d1-091b4c117571" providerId="AD" clId="Web-{5086C334-00B6-6F39-E7A7-58DC48B2A54C}" dt="2024-12-07T13:11:17.441" v="120"/>
          <ac:spMkLst>
            <pc:docMk/>
            <pc:sldMk cId="3829067350" sldId="258"/>
            <ac:spMk id="38" creationId="{E49D7415-2F11-44C2-B6AA-13A25B6814B9}"/>
          </ac:spMkLst>
        </pc:spChg>
        <pc:spChg chg="add del">
          <ac:chgData name="Moura do Nascimento Isabella (mouraisa)" userId="S::mouraisa@students.zhaw.ch::d17ab9ae-991d-4d97-99d1-091b4c117571" providerId="AD" clId="Web-{5086C334-00B6-6F39-E7A7-58DC48B2A54C}" dt="2024-12-07T13:11:24.066" v="122"/>
          <ac:spMkLst>
            <pc:docMk/>
            <pc:sldMk cId="3829067350" sldId="258"/>
            <ac:spMk id="41" creationId="{E49D7415-2F11-44C2-B6AA-13A25B6814B9}"/>
          </ac:spMkLst>
        </pc:spChg>
        <pc:spChg chg="add del">
          <ac:chgData name="Moura do Nascimento Isabella (mouraisa)" userId="S::mouraisa@students.zhaw.ch::d17ab9ae-991d-4d97-99d1-091b4c117571" providerId="AD" clId="Web-{5086C334-00B6-6F39-E7A7-58DC48B2A54C}" dt="2024-12-07T13:12:38.629" v="135"/>
          <ac:spMkLst>
            <pc:docMk/>
            <pc:sldMk cId="3829067350" sldId="258"/>
            <ac:spMk id="45" creationId="{E49D7415-2F11-44C2-B6AA-13A25B6814B9}"/>
          </ac:spMkLst>
        </pc:spChg>
        <pc:spChg chg="add del">
          <ac:chgData name="Moura do Nascimento Isabella (mouraisa)" userId="S::mouraisa@students.zhaw.ch::d17ab9ae-991d-4d97-99d1-091b4c117571" providerId="AD" clId="Web-{5086C334-00B6-6F39-E7A7-58DC48B2A54C}" dt="2024-12-07T13:12:06.675" v="130"/>
          <ac:spMkLst>
            <pc:docMk/>
            <pc:sldMk cId="3829067350" sldId="258"/>
            <ac:spMk id="51" creationId="{E49D7415-2F11-44C2-B6AA-13A25B6814B9}"/>
          </ac:spMkLst>
        </pc:spChg>
        <pc:spChg chg="add del">
          <ac:chgData name="Moura do Nascimento Isabella (mouraisa)" userId="S::mouraisa@students.zhaw.ch::d17ab9ae-991d-4d97-99d1-091b4c117571" providerId="AD" clId="Web-{5086C334-00B6-6F39-E7A7-58DC48B2A54C}" dt="2024-12-07T13:12:20.769" v="132"/>
          <ac:spMkLst>
            <pc:docMk/>
            <pc:sldMk cId="3829067350" sldId="258"/>
            <ac:spMk id="57" creationId="{E49D7415-2F11-44C2-B6AA-13A25B6814B9}"/>
          </ac:spMkLst>
        </pc:spChg>
        <pc:spChg chg="add del">
          <ac:chgData name="Moura do Nascimento Isabella (mouraisa)" userId="S::mouraisa@students.zhaw.ch::d17ab9ae-991d-4d97-99d1-091b4c117571" providerId="AD" clId="Web-{5086C334-00B6-6F39-E7A7-58DC48B2A54C}" dt="2024-12-07T13:12:38.597" v="134"/>
          <ac:spMkLst>
            <pc:docMk/>
            <pc:sldMk cId="3829067350" sldId="258"/>
            <ac:spMk id="61" creationId="{E49D7415-2F11-44C2-B6AA-13A25B6814B9}"/>
          </ac:spMkLst>
        </pc:spChg>
        <pc:spChg chg="add">
          <ac:chgData name="Moura do Nascimento Isabella (mouraisa)" userId="S::mouraisa@students.zhaw.ch::d17ab9ae-991d-4d97-99d1-091b4c117571" providerId="AD" clId="Web-{5086C334-00B6-6F39-E7A7-58DC48B2A54C}" dt="2024-12-07T13:12:38.629" v="135"/>
          <ac:spMkLst>
            <pc:docMk/>
            <pc:sldMk cId="3829067350" sldId="258"/>
            <ac:spMk id="65" creationId="{E49D7415-2F11-44C2-B6AA-13A25B6814B9}"/>
          </ac:spMkLst>
        </pc:spChg>
        <pc:graphicFrameChg chg="add del">
          <ac:chgData name="Moura do Nascimento Isabella (mouraisa)" userId="S::mouraisa@students.zhaw.ch::d17ab9ae-991d-4d97-99d1-091b4c117571" providerId="AD" clId="Web-{5086C334-00B6-6F39-E7A7-58DC48B2A54C}" dt="2024-12-07T13:08:59.518" v="106"/>
          <ac:graphicFrameMkLst>
            <pc:docMk/>
            <pc:sldMk cId="3829067350" sldId="258"/>
            <ac:graphicFrameMk id="5" creationId="{4B7D40CE-6554-8504-F5FC-225375A12F71}"/>
          </ac:graphicFrameMkLst>
        </pc:graphicFrameChg>
        <pc:graphicFrameChg chg="add del">
          <ac:chgData name="Moura do Nascimento Isabella (mouraisa)" userId="S::mouraisa@students.zhaw.ch::d17ab9ae-991d-4d97-99d1-091b4c117571" providerId="AD" clId="Web-{5086C334-00B6-6F39-E7A7-58DC48B2A54C}" dt="2024-12-07T13:09:02.205" v="108"/>
          <ac:graphicFrameMkLst>
            <pc:docMk/>
            <pc:sldMk cId="3829067350" sldId="258"/>
            <ac:graphicFrameMk id="16" creationId="{887E4114-07A9-1C57-C6D9-8AAB0057014C}"/>
          </ac:graphicFrameMkLst>
        </pc:graphicFrameChg>
        <pc:graphicFrameChg chg="add mod modGraphic">
          <ac:chgData name="Moura do Nascimento Isabella (mouraisa)" userId="S::mouraisa@students.zhaw.ch::d17ab9ae-991d-4d97-99d1-091b4c117571" providerId="AD" clId="Web-{5086C334-00B6-6F39-E7A7-58DC48B2A54C}" dt="2024-12-07T13:12:52.613" v="142" actId="20577"/>
          <ac:graphicFrameMkLst>
            <pc:docMk/>
            <pc:sldMk cId="3829067350" sldId="258"/>
            <ac:graphicFrameMk id="21" creationId="{14DE5A28-870D-E72F-F469-70F7CA843C78}"/>
          </ac:graphicFrameMkLst>
        </pc:graphicFrameChg>
        <pc:picChg chg="add del mod">
          <ac:chgData name="Moura do Nascimento Isabella (mouraisa)" userId="S::mouraisa@students.zhaw.ch::d17ab9ae-991d-4d97-99d1-091b4c117571" providerId="AD" clId="Web-{5086C334-00B6-6F39-E7A7-58DC48B2A54C}" dt="2024-12-07T13:10:28.331" v="112"/>
          <ac:picMkLst>
            <pc:docMk/>
            <pc:sldMk cId="3829067350" sldId="258"/>
            <ac:picMk id="25" creationId="{5274D784-5C38-5069-1A34-F2DE25209986}"/>
          </ac:picMkLst>
        </pc:picChg>
        <pc:picChg chg="add mod ord">
          <ac:chgData name="Moura do Nascimento Isabella (mouraisa)" userId="S::mouraisa@students.zhaw.ch::d17ab9ae-991d-4d97-99d1-091b4c117571" providerId="AD" clId="Web-{5086C334-00B6-6F39-E7A7-58DC48B2A54C}" dt="2024-12-07T13:12:38.629" v="135"/>
          <ac:picMkLst>
            <pc:docMk/>
            <pc:sldMk cId="3829067350" sldId="258"/>
            <ac:picMk id="26" creationId="{12D8B450-BD27-0614-861A-40F9910956C3}"/>
          </ac:picMkLst>
        </pc:picChg>
        <pc:cxnChg chg="add del">
          <ac:chgData name="Moura do Nascimento Isabella (mouraisa)" userId="S::mouraisa@students.zhaw.ch::d17ab9ae-991d-4d97-99d1-091b4c117571" providerId="AD" clId="Web-{5086C334-00B6-6F39-E7A7-58DC48B2A54C}" dt="2024-12-07T13:08:59.518" v="106"/>
          <ac:cxnSpMkLst>
            <pc:docMk/>
            <pc:sldMk cId="3829067350" sldId="258"/>
            <ac:cxnSpMk id="11" creationId="{8AB0D40B-37F7-4F1F-B956-AFC12066ABE3}"/>
          </ac:cxnSpMkLst>
        </pc:cxnChg>
        <pc:cxnChg chg="add del">
          <ac:chgData name="Moura do Nascimento Isabella (mouraisa)" userId="S::mouraisa@students.zhaw.ch::d17ab9ae-991d-4d97-99d1-091b4c117571" providerId="AD" clId="Web-{5086C334-00B6-6F39-E7A7-58DC48B2A54C}" dt="2024-12-07T13:09:02.205" v="108"/>
          <ac:cxnSpMkLst>
            <pc:docMk/>
            <pc:sldMk cId="3829067350" sldId="258"/>
            <ac:cxnSpMk id="13" creationId="{9D74C2FC-3228-4FC1-B97B-87AD35508D91}"/>
          </ac:cxnSpMkLst>
        </pc:cxnChg>
        <pc:cxnChg chg="add del">
          <ac:chgData name="Moura do Nascimento Isabella (mouraisa)" userId="S::mouraisa@students.zhaw.ch::d17ab9ae-991d-4d97-99d1-091b4c117571" providerId="AD" clId="Web-{5086C334-00B6-6F39-E7A7-58DC48B2A54C}" dt="2024-12-07T13:09:02.205" v="108"/>
          <ac:cxnSpMkLst>
            <pc:docMk/>
            <pc:sldMk cId="3829067350" sldId="258"/>
            <ac:cxnSpMk id="15" creationId="{AAD0195E-7F27-4D06-9427-0C121D721A14}"/>
          </ac:cxnSpMkLst>
        </pc:cxnChg>
        <pc:cxnChg chg="add del">
          <ac:chgData name="Moura do Nascimento Isabella (mouraisa)" userId="S::mouraisa@students.zhaw.ch::d17ab9ae-991d-4d97-99d1-091b4c117571" providerId="AD" clId="Web-{5086C334-00B6-6F39-E7A7-58DC48B2A54C}" dt="2024-12-07T13:11:24.113" v="123"/>
          <ac:cxnSpMkLst>
            <pc:docMk/>
            <pc:sldMk cId="3829067350" sldId="258"/>
            <ac:cxnSpMk id="20" creationId="{4BFD5B9F-5FB6-467D-83D5-DF82F1907354}"/>
          </ac:cxnSpMkLst>
        </pc:cxnChg>
        <pc:cxnChg chg="add del">
          <ac:chgData name="Moura do Nascimento Isabella (mouraisa)" userId="S::mouraisa@students.zhaw.ch::d17ab9ae-991d-4d97-99d1-091b4c117571" providerId="AD" clId="Web-{5086C334-00B6-6F39-E7A7-58DC48B2A54C}" dt="2024-12-07T13:10:50.722" v="116"/>
          <ac:cxnSpMkLst>
            <pc:docMk/>
            <pc:sldMk cId="3829067350" sldId="258"/>
            <ac:cxnSpMk id="33" creationId="{D2E57F3D-33BE-4306-87E6-245763719516}"/>
          </ac:cxnSpMkLst>
        </pc:cxnChg>
        <pc:cxnChg chg="add del">
          <ac:chgData name="Moura do Nascimento Isabella (mouraisa)" userId="S::mouraisa@students.zhaw.ch::d17ab9ae-991d-4d97-99d1-091b4c117571" providerId="AD" clId="Web-{5086C334-00B6-6F39-E7A7-58DC48B2A54C}" dt="2024-12-07T13:11:09.581" v="118"/>
          <ac:cxnSpMkLst>
            <pc:docMk/>
            <pc:sldMk cId="3829067350" sldId="258"/>
            <ac:cxnSpMk id="36" creationId="{D2E57F3D-33BE-4306-87E6-245763719516}"/>
          </ac:cxnSpMkLst>
        </pc:cxnChg>
        <pc:cxnChg chg="add del">
          <ac:chgData name="Moura do Nascimento Isabella (mouraisa)" userId="S::mouraisa@students.zhaw.ch::d17ab9ae-991d-4d97-99d1-091b4c117571" providerId="AD" clId="Web-{5086C334-00B6-6F39-E7A7-58DC48B2A54C}" dt="2024-12-07T13:11:17.441" v="120"/>
          <ac:cxnSpMkLst>
            <pc:docMk/>
            <pc:sldMk cId="3829067350" sldId="258"/>
            <ac:cxnSpMk id="39" creationId="{D2E57F3D-33BE-4306-87E6-245763719516}"/>
          </ac:cxnSpMkLst>
        </pc:cxnChg>
        <pc:cxnChg chg="add del">
          <ac:chgData name="Moura do Nascimento Isabella (mouraisa)" userId="S::mouraisa@students.zhaw.ch::d17ab9ae-991d-4d97-99d1-091b4c117571" providerId="AD" clId="Web-{5086C334-00B6-6F39-E7A7-58DC48B2A54C}" dt="2024-12-07T13:11:24.066" v="122"/>
          <ac:cxnSpMkLst>
            <pc:docMk/>
            <pc:sldMk cId="3829067350" sldId="258"/>
            <ac:cxnSpMk id="42" creationId="{D2E57F3D-33BE-4306-87E6-245763719516}"/>
          </ac:cxnSpMkLst>
        </pc:cxnChg>
        <pc:cxnChg chg="add del">
          <ac:chgData name="Moura do Nascimento Isabella (mouraisa)" userId="S::mouraisa@students.zhaw.ch::d17ab9ae-991d-4d97-99d1-091b4c117571" providerId="AD" clId="Web-{5086C334-00B6-6F39-E7A7-58DC48B2A54C}" dt="2024-12-07T13:11:24.066" v="122"/>
          <ac:cxnSpMkLst>
            <pc:docMk/>
            <pc:sldMk cId="3829067350" sldId="258"/>
            <ac:cxnSpMk id="43" creationId="{CBA3C59D-8641-484F-A35C-361AD7E1553B}"/>
          </ac:cxnSpMkLst>
        </pc:cxnChg>
        <pc:cxnChg chg="add del">
          <ac:chgData name="Moura do Nascimento Isabella (mouraisa)" userId="S::mouraisa@students.zhaw.ch::d17ab9ae-991d-4d97-99d1-091b4c117571" providerId="AD" clId="Web-{5086C334-00B6-6F39-E7A7-58DC48B2A54C}" dt="2024-12-07T13:12:38.629" v="135"/>
          <ac:cxnSpMkLst>
            <pc:docMk/>
            <pc:sldMk cId="3829067350" sldId="258"/>
            <ac:cxnSpMk id="46" creationId="{D2E57F3D-33BE-4306-87E6-245763719516}"/>
          </ac:cxnSpMkLst>
        </pc:cxnChg>
        <pc:cxnChg chg="add del">
          <ac:chgData name="Moura do Nascimento Isabella (mouraisa)" userId="S::mouraisa@students.zhaw.ch::d17ab9ae-991d-4d97-99d1-091b4c117571" providerId="AD" clId="Web-{5086C334-00B6-6F39-E7A7-58DC48B2A54C}" dt="2024-12-07T13:12:06.675" v="130"/>
          <ac:cxnSpMkLst>
            <pc:docMk/>
            <pc:sldMk cId="3829067350" sldId="258"/>
            <ac:cxnSpMk id="53" creationId="{511FC409-B3C2-4F68-865C-C5333D6F2710}"/>
          </ac:cxnSpMkLst>
        </pc:cxnChg>
        <pc:cxnChg chg="add del">
          <ac:chgData name="Moura do Nascimento Isabella (mouraisa)" userId="S::mouraisa@students.zhaw.ch::d17ab9ae-991d-4d97-99d1-091b4c117571" providerId="AD" clId="Web-{5086C334-00B6-6F39-E7A7-58DC48B2A54C}" dt="2024-12-07T13:12:06.675" v="130"/>
          <ac:cxnSpMkLst>
            <pc:docMk/>
            <pc:sldMk cId="3829067350" sldId="258"/>
            <ac:cxnSpMk id="55" creationId="{B810270D-76A7-44B3-9746-7EDF5788602E}"/>
          </ac:cxnSpMkLst>
        </pc:cxnChg>
        <pc:cxnChg chg="add del">
          <ac:chgData name="Moura do Nascimento Isabella (mouraisa)" userId="S::mouraisa@students.zhaw.ch::d17ab9ae-991d-4d97-99d1-091b4c117571" providerId="AD" clId="Web-{5086C334-00B6-6F39-E7A7-58DC48B2A54C}" dt="2024-12-07T13:12:20.769" v="132"/>
          <ac:cxnSpMkLst>
            <pc:docMk/>
            <pc:sldMk cId="3829067350" sldId="258"/>
            <ac:cxnSpMk id="58" creationId="{511FC409-B3C2-4F68-865C-C5333D6F2710}"/>
          </ac:cxnSpMkLst>
        </pc:cxnChg>
        <pc:cxnChg chg="add del">
          <ac:chgData name="Moura do Nascimento Isabella (mouraisa)" userId="S::mouraisa@students.zhaw.ch::d17ab9ae-991d-4d97-99d1-091b4c117571" providerId="AD" clId="Web-{5086C334-00B6-6F39-E7A7-58DC48B2A54C}" dt="2024-12-07T13:12:20.769" v="132"/>
          <ac:cxnSpMkLst>
            <pc:docMk/>
            <pc:sldMk cId="3829067350" sldId="258"/>
            <ac:cxnSpMk id="59" creationId="{B810270D-76A7-44B3-9746-7EDF5788602E}"/>
          </ac:cxnSpMkLst>
        </pc:cxnChg>
        <pc:cxnChg chg="add del">
          <ac:chgData name="Moura do Nascimento Isabella (mouraisa)" userId="S::mouraisa@students.zhaw.ch::d17ab9ae-991d-4d97-99d1-091b4c117571" providerId="AD" clId="Web-{5086C334-00B6-6F39-E7A7-58DC48B2A54C}" dt="2024-12-07T13:12:38.597" v="134"/>
          <ac:cxnSpMkLst>
            <pc:docMk/>
            <pc:sldMk cId="3829067350" sldId="258"/>
            <ac:cxnSpMk id="62" creationId="{511FC409-B3C2-4F68-865C-C5333D6F2710}"/>
          </ac:cxnSpMkLst>
        </pc:cxnChg>
        <pc:cxnChg chg="add del">
          <ac:chgData name="Moura do Nascimento Isabella (mouraisa)" userId="S::mouraisa@students.zhaw.ch::d17ab9ae-991d-4d97-99d1-091b4c117571" providerId="AD" clId="Web-{5086C334-00B6-6F39-E7A7-58DC48B2A54C}" dt="2024-12-07T13:12:38.597" v="134"/>
          <ac:cxnSpMkLst>
            <pc:docMk/>
            <pc:sldMk cId="3829067350" sldId="258"/>
            <ac:cxnSpMk id="63" creationId="{B810270D-76A7-44B3-9746-7EDF5788602E}"/>
          </ac:cxnSpMkLst>
        </pc:cxnChg>
        <pc:cxnChg chg="add">
          <ac:chgData name="Moura do Nascimento Isabella (mouraisa)" userId="S::mouraisa@students.zhaw.ch::d17ab9ae-991d-4d97-99d1-091b4c117571" providerId="AD" clId="Web-{5086C334-00B6-6F39-E7A7-58DC48B2A54C}" dt="2024-12-07T13:12:38.629" v="135"/>
          <ac:cxnSpMkLst>
            <pc:docMk/>
            <pc:sldMk cId="3829067350" sldId="258"/>
            <ac:cxnSpMk id="66" creationId="{F2B951FD-94F7-E138-3EC2-A66A551D9137}"/>
          </ac:cxnSpMkLst>
        </pc:cxnChg>
      </pc:sldChg>
      <pc:sldChg chg="addSp delSp modSp new">
        <pc:chgData name="Moura do Nascimento Isabella (mouraisa)" userId="S::mouraisa@students.zhaw.ch::d17ab9ae-991d-4d97-99d1-091b4c117571" providerId="AD" clId="Web-{5086C334-00B6-6F39-E7A7-58DC48B2A54C}" dt="2024-12-07T11:32:20.152" v="16" actId="1076"/>
        <pc:sldMkLst>
          <pc:docMk/>
          <pc:sldMk cId="1843666495" sldId="260"/>
        </pc:sldMkLst>
        <pc:spChg chg="mod">
          <ac:chgData name="Moura do Nascimento Isabella (mouraisa)" userId="S::mouraisa@students.zhaw.ch::d17ab9ae-991d-4d97-99d1-091b4c117571" providerId="AD" clId="Web-{5086C334-00B6-6F39-E7A7-58DC48B2A54C}" dt="2024-12-07T11:30:56.901" v="13" actId="20577"/>
          <ac:spMkLst>
            <pc:docMk/>
            <pc:sldMk cId="1843666495" sldId="260"/>
            <ac:spMk id="2" creationId="{45A63A86-8B1B-6FCD-C703-4C07B2C0FE6B}"/>
          </ac:spMkLst>
        </pc:spChg>
        <pc:spChg chg="del">
          <ac:chgData name="Moura do Nascimento Isabella (mouraisa)" userId="S::mouraisa@students.zhaw.ch::d17ab9ae-991d-4d97-99d1-091b4c117571" providerId="AD" clId="Web-{5086C334-00B6-6F39-E7A7-58DC48B2A54C}" dt="2024-12-07T11:29:55.040" v="1"/>
          <ac:spMkLst>
            <pc:docMk/>
            <pc:sldMk cId="1843666495" sldId="260"/>
            <ac:spMk id="3" creationId="{6D6F956C-D314-B59D-2702-0FCF98900042}"/>
          </ac:spMkLst>
        </pc:spChg>
        <pc:spChg chg="add del mod">
          <ac:chgData name="Moura do Nascimento Isabella (mouraisa)" userId="S::mouraisa@students.zhaw.ch::d17ab9ae-991d-4d97-99d1-091b4c117571" providerId="AD" clId="Web-{5086C334-00B6-6F39-E7A7-58DC48B2A54C}" dt="2024-12-07T11:32:14.980" v="14"/>
          <ac:spMkLst>
            <pc:docMk/>
            <pc:sldMk cId="1843666495" sldId="260"/>
            <ac:spMk id="6" creationId="{84875ED1-167F-38AF-A64F-A42D6A5857A9}"/>
          </ac:spMkLst>
        </pc:spChg>
        <pc:picChg chg="add del mod ord modCrop">
          <ac:chgData name="Moura do Nascimento Isabella (mouraisa)" userId="S::mouraisa@students.zhaw.ch::d17ab9ae-991d-4d97-99d1-091b4c117571" providerId="AD" clId="Web-{5086C334-00B6-6F39-E7A7-58DC48B2A54C}" dt="2024-12-07T11:30:05.431" v="5"/>
          <ac:picMkLst>
            <pc:docMk/>
            <pc:sldMk cId="1843666495" sldId="260"/>
            <ac:picMk id="4" creationId="{7BAA5013-4112-FC4A-C47B-EC74E0F94C85}"/>
          </ac:picMkLst>
        </pc:picChg>
        <pc:picChg chg="add mod ord">
          <ac:chgData name="Moura do Nascimento Isabella (mouraisa)" userId="S::mouraisa@students.zhaw.ch::d17ab9ae-991d-4d97-99d1-091b4c117571" providerId="AD" clId="Web-{5086C334-00B6-6F39-E7A7-58DC48B2A54C}" dt="2024-12-07T11:32:20.152" v="16" actId="1076"/>
          <ac:picMkLst>
            <pc:docMk/>
            <pc:sldMk cId="1843666495" sldId="260"/>
            <ac:picMk id="7" creationId="{15F6D149-2DBA-1229-85D0-78E7CFD7E58B}"/>
          </ac:picMkLst>
        </pc:picChg>
      </pc:sldChg>
    </pc:docChg>
  </pc:docChgLst>
  <pc:docChgLst>
    <pc:chgData name="Schweizer Christian (schwech7)" userId="S::schwech7@students.zhaw.ch::9d250adb-8594-4474-aded-6b862797d54e" providerId="AD" clId="Web-{6730C343-420F-4E8A-85D3-AD8F066E8B91}"/>
    <pc:docChg chg="modSld">
      <pc:chgData name="Schweizer Christian (schwech7)" userId="S::schwech7@students.zhaw.ch::9d250adb-8594-4474-aded-6b862797d54e" providerId="AD" clId="Web-{6730C343-420F-4E8A-85D3-AD8F066E8B91}" dt="2024-12-07T13:44:34.738" v="69" actId="20577"/>
      <pc:docMkLst>
        <pc:docMk/>
      </pc:docMkLst>
      <pc:sldChg chg="modSp">
        <pc:chgData name="Schweizer Christian (schwech7)" userId="S::schwech7@students.zhaw.ch::9d250adb-8594-4474-aded-6b862797d54e" providerId="AD" clId="Web-{6730C343-420F-4E8A-85D3-AD8F066E8B91}" dt="2024-12-07T13:44:34.738" v="69" actId="20577"/>
        <pc:sldMkLst>
          <pc:docMk/>
          <pc:sldMk cId="4010540458" sldId="259"/>
        </pc:sldMkLst>
        <pc:spChg chg="mod">
          <ac:chgData name="Schweizer Christian (schwech7)" userId="S::schwech7@students.zhaw.ch::9d250adb-8594-4474-aded-6b862797d54e" providerId="AD" clId="Web-{6730C343-420F-4E8A-85D3-AD8F066E8B91}" dt="2024-12-07T13:44:34.738" v="69" actId="20577"/>
          <ac:spMkLst>
            <pc:docMk/>
            <pc:sldMk cId="4010540458" sldId="259"/>
            <ac:spMk id="3" creationId="{D4B4B83E-F89E-9667-FCB2-E1E7A4B0F32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CFD4786-B4A0-4CBE-95F1-A52BCFD56D2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6E6EEF3-923F-4A4A-9700-60DFDD064BDC}">
      <dgm:prSet/>
      <dgm:spPr/>
      <dgm:t>
        <a:bodyPr/>
        <a:lstStyle/>
        <a:p>
          <a:pPr>
            <a:lnSpc>
              <a:spcPct val="100000"/>
            </a:lnSpc>
          </a:pPr>
          <a:r>
            <a:rPr lang="de-DE"/>
            <a:t> </a:t>
          </a:r>
          <a:r>
            <a:rPr lang="de-DE" b="1">
              <a:latin typeface="Univers Condensed"/>
            </a:rPr>
            <a:t>Fragestellung:</a:t>
          </a:r>
          <a:r>
            <a:rPr lang="de-DE">
              <a:latin typeface="Univers Condensed"/>
            </a:rPr>
            <a:t> Wie</a:t>
          </a:r>
          <a:r>
            <a:rPr lang="de-DE"/>
            <a:t> wirkt sich die Ausbildung der Bevölkerung auf das Wirtschaftswachstum, gemessen durch das Bruttoinlandsprodukt (BIP), aus?</a:t>
          </a:r>
          <a:endParaRPr lang="en-US"/>
        </a:p>
      </dgm:t>
    </dgm:pt>
    <dgm:pt modelId="{E69AA21A-6D55-4070-BB0E-F033ADD2032C}" type="parTrans" cxnId="{933F3213-2F26-419B-BA21-1CDA17537208}">
      <dgm:prSet/>
      <dgm:spPr/>
      <dgm:t>
        <a:bodyPr/>
        <a:lstStyle/>
        <a:p>
          <a:endParaRPr lang="en-US"/>
        </a:p>
      </dgm:t>
    </dgm:pt>
    <dgm:pt modelId="{390F4B4E-ED2C-487A-8E7F-1BFF6E86A072}" type="sibTrans" cxnId="{933F3213-2F26-419B-BA21-1CDA17537208}">
      <dgm:prSet/>
      <dgm:spPr/>
      <dgm:t>
        <a:bodyPr/>
        <a:lstStyle/>
        <a:p>
          <a:endParaRPr lang="en-US"/>
        </a:p>
      </dgm:t>
    </dgm:pt>
    <dgm:pt modelId="{8F6B34D2-F865-4286-B9AE-9E9CDCFE83A9}">
      <dgm:prSet/>
      <dgm:spPr/>
      <dgm:t>
        <a:bodyPr/>
        <a:lstStyle/>
        <a:p>
          <a:pPr>
            <a:lnSpc>
              <a:spcPct val="100000"/>
            </a:lnSpc>
          </a:pPr>
          <a:r>
            <a:rPr lang="de-DE" b="1">
              <a:latin typeface="Univers Condensed"/>
            </a:rPr>
            <a:t>Potenzielle</a:t>
          </a:r>
          <a:r>
            <a:rPr lang="de-DE" b="1"/>
            <a:t> Korrelation:</a:t>
          </a:r>
          <a:r>
            <a:rPr lang="de-DE"/>
            <a:t> </a:t>
          </a:r>
          <a:r>
            <a:rPr lang="de-DE">
              <a:latin typeface="Univers Condensed"/>
            </a:rPr>
            <a:t>Höhere Bildung</a:t>
          </a:r>
          <a:r>
            <a:rPr lang="de-DE"/>
            <a:t> </a:t>
          </a:r>
          <a:r>
            <a:rPr lang="de-DE">
              <a:latin typeface="Univers Condensed"/>
            </a:rPr>
            <a:t>der Bevölkerung führt</a:t>
          </a:r>
          <a:r>
            <a:rPr lang="de-DE"/>
            <a:t> durch eine </a:t>
          </a:r>
          <a:r>
            <a:rPr lang="de-DE">
              <a:latin typeface="Univers Condensed"/>
            </a:rPr>
            <a:t>zeitliche Verzögerung</a:t>
          </a:r>
          <a:r>
            <a:rPr lang="de-DE"/>
            <a:t> </a:t>
          </a:r>
          <a:r>
            <a:rPr lang="de-DE">
              <a:latin typeface="Univers Condensed"/>
            </a:rPr>
            <a:t>zu einem Anstieg des</a:t>
          </a:r>
          <a:r>
            <a:rPr lang="de-DE"/>
            <a:t> BIPs.</a:t>
          </a:r>
          <a:endParaRPr lang="en-US"/>
        </a:p>
      </dgm:t>
    </dgm:pt>
    <dgm:pt modelId="{C5253C29-A3F8-4CDF-9959-BC2F8323D898}" type="parTrans" cxnId="{F0F5BA55-A263-43BD-880C-F9EDF794A6FC}">
      <dgm:prSet/>
      <dgm:spPr/>
      <dgm:t>
        <a:bodyPr/>
        <a:lstStyle/>
        <a:p>
          <a:endParaRPr lang="en-US"/>
        </a:p>
      </dgm:t>
    </dgm:pt>
    <dgm:pt modelId="{9684FBFB-96FE-4DA3-842B-ABFC30600F12}" type="sibTrans" cxnId="{F0F5BA55-A263-43BD-880C-F9EDF794A6FC}">
      <dgm:prSet/>
      <dgm:spPr/>
      <dgm:t>
        <a:bodyPr/>
        <a:lstStyle/>
        <a:p>
          <a:endParaRPr lang="en-US"/>
        </a:p>
      </dgm:t>
    </dgm:pt>
    <dgm:pt modelId="{DA06F311-25B3-4988-9A3A-7A26A74131C5}" type="pres">
      <dgm:prSet presAssocID="{DCFD4786-B4A0-4CBE-95F1-A52BCFD56D24}" presName="root" presStyleCnt="0">
        <dgm:presLayoutVars>
          <dgm:dir/>
          <dgm:resizeHandles val="exact"/>
        </dgm:presLayoutVars>
      </dgm:prSet>
      <dgm:spPr/>
    </dgm:pt>
    <dgm:pt modelId="{D0664898-D84B-47BA-8868-0B1433209C70}" type="pres">
      <dgm:prSet presAssocID="{C6E6EEF3-923F-4A4A-9700-60DFDD064BDC}" presName="compNode" presStyleCnt="0"/>
      <dgm:spPr/>
    </dgm:pt>
    <dgm:pt modelId="{736C9299-6E65-4F01-B732-4077EFA46870}" type="pres">
      <dgm:prSet presAssocID="{C6E6EEF3-923F-4A4A-9700-60DFDD064BDC}" presName="bgRect" presStyleLbl="bgShp" presStyleIdx="0" presStyleCnt="2"/>
      <dgm:spPr/>
    </dgm:pt>
    <dgm:pt modelId="{E8B380E2-EB4E-45EB-A514-78DFD861440B}" type="pres">
      <dgm:prSet presAssocID="{C6E6EEF3-923F-4A4A-9700-60DFDD064B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2CBAF6CD-4109-4A8A-AB57-F17CBB787C96}" type="pres">
      <dgm:prSet presAssocID="{C6E6EEF3-923F-4A4A-9700-60DFDD064BDC}" presName="spaceRect" presStyleCnt="0"/>
      <dgm:spPr/>
    </dgm:pt>
    <dgm:pt modelId="{51465E74-01A0-4613-8327-F682E32CB591}" type="pres">
      <dgm:prSet presAssocID="{C6E6EEF3-923F-4A4A-9700-60DFDD064BDC}" presName="parTx" presStyleLbl="revTx" presStyleIdx="0" presStyleCnt="2">
        <dgm:presLayoutVars>
          <dgm:chMax val="0"/>
          <dgm:chPref val="0"/>
        </dgm:presLayoutVars>
      </dgm:prSet>
      <dgm:spPr/>
    </dgm:pt>
    <dgm:pt modelId="{9B85D4AB-C67A-47DF-8806-86C0081446B4}" type="pres">
      <dgm:prSet presAssocID="{390F4B4E-ED2C-487A-8E7F-1BFF6E86A072}" presName="sibTrans" presStyleCnt="0"/>
      <dgm:spPr/>
    </dgm:pt>
    <dgm:pt modelId="{2630A149-8399-4A43-86FE-8343C1935F23}" type="pres">
      <dgm:prSet presAssocID="{8F6B34D2-F865-4286-B9AE-9E9CDCFE83A9}" presName="compNode" presStyleCnt="0"/>
      <dgm:spPr/>
    </dgm:pt>
    <dgm:pt modelId="{922EE1FF-6DEA-4172-915B-C5F725810936}" type="pres">
      <dgm:prSet presAssocID="{8F6B34D2-F865-4286-B9AE-9E9CDCFE83A9}" presName="bgRect" presStyleLbl="bgShp" presStyleIdx="1" presStyleCnt="2"/>
      <dgm:spPr/>
    </dgm:pt>
    <dgm:pt modelId="{B53BD8F3-2EBF-4F69-BB5B-CEC02B787544}" type="pres">
      <dgm:prSet presAssocID="{8F6B34D2-F865-4286-B9AE-9E9CDCFE83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F1D37B7-1FC2-479E-9BD1-18C1FFCF6FF7}" type="pres">
      <dgm:prSet presAssocID="{8F6B34D2-F865-4286-B9AE-9E9CDCFE83A9}" presName="spaceRect" presStyleCnt="0"/>
      <dgm:spPr/>
    </dgm:pt>
    <dgm:pt modelId="{BDB0D4D8-3285-465F-A62A-5918DC30D624}" type="pres">
      <dgm:prSet presAssocID="{8F6B34D2-F865-4286-B9AE-9E9CDCFE83A9}" presName="parTx" presStyleLbl="revTx" presStyleIdx="1" presStyleCnt="2">
        <dgm:presLayoutVars>
          <dgm:chMax val="0"/>
          <dgm:chPref val="0"/>
        </dgm:presLayoutVars>
      </dgm:prSet>
      <dgm:spPr/>
    </dgm:pt>
  </dgm:ptLst>
  <dgm:cxnLst>
    <dgm:cxn modelId="{933F3213-2F26-419B-BA21-1CDA17537208}" srcId="{DCFD4786-B4A0-4CBE-95F1-A52BCFD56D24}" destId="{C6E6EEF3-923F-4A4A-9700-60DFDD064BDC}" srcOrd="0" destOrd="0" parTransId="{E69AA21A-6D55-4070-BB0E-F033ADD2032C}" sibTransId="{390F4B4E-ED2C-487A-8E7F-1BFF6E86A072}"/>
    <dgm:cxn modelId="{C9527D60-5A3C-4FCB-98F7-F46E55E035BF}" type="presOf" srcId="{DCFD4786-B4A0-4CBE-95F1-A52BCFD56D24}" destId="{DA06F311-25B3-4988-9A3A-7A26A74131C5}" srcOrd="0" destOrd="0" presId="urn:microsoft.com/office/officeart/2018/2/layout/IconVerticalSolidList"/>
    <dgm:cxn modelId="{DD90CE45-BBE1-4F30-BCA9-F43A2BC8A61A}" type="presOf" srcId="{8F6B34D2-F865-4286-B9AE-9E9CDCFE83A9}" destId="{BDB0D4D8-3285-465F-A62A-5918DC30D624}" srcOrd="0" destOrd="0" presId="urn:microsoft.com/office/officeart/2018/2/layout/IconVerticalSolidList"/>
    <dgm:cxn modelId="{AE059B73-7D1C-43F6-A3B0-A52949358606}" type="presOf" srcId="{C6E6EEF3-923F-4A4A-9700-60DFDD064BDC}" destId="{51465E74-01A0-4613-8327-F682E32CB591}" srcOrd="0" destOrd="0" presId="urn:microsoft.com/office/officeart/2018/2/layout/IconVerticalSolidList"/>
    <dgm:cxn modelId="{F0F5BA55-A263-43BD-880C-F9EDF794A6FC}" srcId="{DCFD4786-B4A0-4CBE-95F1-A52BCFD56D24}" destId="{8F6B34D2-F865-4286-B9AE-9E9CDCFE83A9}" srcOrd="1" destOrd="0" parTransId="{C5253C29-A3F8-4CDF-9959-BC2F8323D898}" sibTransId="{9684FBFB-96FE-4DA3-842B-ABFC30600F12}"/>
    <dgm:cxn modelId="{452A42AE-E303-4803-A44E-5CDE32D819B0}" type="presParOf" srcId="{DA06F311-25B3-4988-9A3A-7A26A74131C5}" destId="{D0664898-D84B-47BA-8868-0B1433209C70}" srcOrd="0" destOrd="0" presId="urn:microsoft.com/office/officeart/2018/2/layout/IconVerticalSolidList"/>
    <dgm:cxn modelId="{B9FFC1B4-4DC7-4A83-A2C4-C2932107A73C}" type="presParOf" srcId="{D0664898-D84B-47BA-8868-0B1433209C70}" destId="{736C9299-6E65-4F01-B732-4077EFA46870}" srcOrd="0" destOrd="0" presId="urn:microsoft.com/office/officeart/2018/2/layout/IconVerticalSolidList"/>
    <dgm:cxn modelId="{159064A1-C21A-4CAC-B256-87C0150701D2}" type="presParOf" srcId="{D0664898-D84B-47BA-8868-0B1433209C70}" destId="{E8B380E2-EB4E-45EB-A514-78DFD861440B}" srcOrd="1" destOrd="0" presId="urn:microsoft.com/office/officeart/2018/2/layout/IconVerticalSolidList"/>
    <dgm:cxn modelId="{DE2D5A57-AA52-4F0C-B71F-8EEF2AA5DD53}" type="presParOf" srcId="{D0664898-D84B-47BA-8868-0B1433209C70}" destId="{2CBAF6CD-4109-4A8A-AB57-F17CBB787C96}" srcOrd="2" destOrd="0" presId="urn:microsoft.com/office/officeart/2018/2/layout/IconVerticalSolidList"/>
    <dgm:cxn modelId="{868AC685-F41A-4332-8B10-635ACE0BEE83}" type="presParOf" srcId="{D0664898-D84B-47BA-8868-0B1433209C70}" destId="{51465E74-01A0-4613-8327-F682E32CB591}" srcOrd="3" destOrd="0" presId="urn:microsoft.com/office/officeart/2018/2/layout/IconVerticalSolidList"/>
    <dgm:cxn modelId="{A3283D89-F5C6-41B6-A823-944C1E41356E}" type="presParOf" srcId="{DA06F311-25B3-4988-9A3A-7A26A74131C5}" destId="{9B85D4AB-C67A-47DF-8806-86C0081446B4}" srcOrd="1" destOrd="0" presId="urn:microsoft.com/office/officeart/2018/2/layout/IconVerticalSolidList"/>
    <dgm:cxn modelId="{845158CD-7C30-4F22-A850-C76A031002FF}" type="presParOf" srcId="{DA06F311-25B3-4988-9A3A-7A26A74131C5}" destId="{2630A149-8399-4A43-86FE-8343C1935F23}" srcOrd="2" destOrd="0" presId="urn:microsoft.com/office/officeart/2018/2/layout/IconVerticalSolidList"/>
    <dgm:cxn modelId="{5248537F-179C-4152-BBC0-2C1342B5AE5C}" type="presParOf" srcId="{2630A149-8399-4A43-86FE-8343C1935F23}" destId="{922EE1FF-6DEA-4172-915B-C5F725810936}" srcOrd="0" destOrd="0" presId="urn:microsoft.com/office/officeart/2018/2/layout/IconVerticalSolidList"/>
    <dgm:cxn modelId="{162B2E46-A13D-4DF9-AD80-B3AAE3010CEE}" type="presParOf" srcId="{2630A149-8399-4A43-86FE-8343C1935F23}" destId="{B53BD8F3-2EBF-4F69-BB5B-CEC02B787544}" srcOrd="1" destOrd="0" presId="urn:microsoft.com/office/officeart/2018/2/layout/IconVerticalSolidList"/>
    <dgm:cxn modelId="{A9F3C559-62B8-4E43-AA95-E670DEA6616C}" type="presParOf" srcId="{2630A149-8399-4A43-86FE-8343C1935F23}" destId="{1F1D37B7-1FC2-479E-9BD1-18C1FFCF6FF7}" srcOrd="2" destOrd="0" presId="urn:microsoft.com/office/officeart/2018/2/layout/IconVerticalSolidList"/>
    <dgm:cxn modelId="{59F71662-EAB3-48E4-A172-ACCA91370A57}" type="presParOf" srcId="{2630A149-8399-4A43-86FE-8343C1935F23}" destId="{BDB0D4D8-3285-465F-A62A-5918DC30D62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9299-6E65-4F01-B732-4077EFA46870}">
      <dsp:nvSpPr>
        <dsp:cNvPr id="0" name=""/>
        <dsp:cNvSpPr/>
      </dsp:nvSpPr>
      <dsp:spPr>
        <a:xfrm>
          <a:off x="0" y="638936"/>
          <a:ext cx="5195889" cy="11795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380E2-EB4E-45EB-A514-78DFD861440B}">
      <dsp:nvSpPr>
        <dsp:cNvPr id="0" name=""/>
        <dsp:cNvSpPr/>
      </dsp:nvSpPr>
      <dsp:spPr>
        <a:xfrm>
          <a:off x="356821" y="904341"/>
          <a:ext cx="648766" cy="648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465E74-01A0-4613-8327-F682E32CB591}">
      <dsp:nvSpPr>
        <dsp:cNvPr id="0" name=""/>
        <dsp:cNvSpPr/>
      </dsp:nvSpPr>
      <dsp:spPr>
        <a:xfrm>
          <a:off x="1362410" y="638936"/>
          <a:ext cx="3833478" cy="117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38" tIns="124838" rIns="124838" bIns="124838" numCol="1" spcCol="1270" anchor="ctr" anchorCtr="0">
          <a:noAutofit/>
        </a:bodyPr>
        <a:lstStyle/>
        <a:p>
          <a:pPr marL="0" lvl="0" indent="0" algn="l" defTabSz="666750">
            <a:lnSpc>
              <a:spcPct val="100000"/>
            </a:lnSpc>
            <a:spcBef>
              <a:spcPct val="0"/>
            </a:spcBef>
            <a:spcAft>
              <a:spcPct val="35000"/>
            </a:spcAft>
            <a:buNone/>
          </a:pPr>
          <a:r>
            <a:rPr lang="de-DE" sz="1500" kern="1200"/>
            <a:t> </a:t>
          </a:r>
          <a:r>
            <a:rPr lang="de-DE" sz="1500" b="1" kern="1200">
              <a:latin typeface="Univers Condensed"/>
            </a:rPr>
            <a:t>Fragestellung:</a:t>
          </a:r>
          <a:r>
            <a:rPr lang="de-DE" sz="1500" kern="1200">
              <a:latin typeface="Univers Condensed"/>
            </a:rPr>
            <a:t> Wie</a:t>
          </a:r>
          <a:r>
            <a:rPr lang="de-DE" sz="1500" kern="1200"/>
            <a:t> wirkt sich die Ausbildung der Bevölkerung auf das Wirtschaftswachstum, gemessen durch das Bruttoinlandsprodukt (BIP), aus?</a:t>
          </a:r>
          <a:endParaRPr lang="en-US" sz="1500" kern="1200"/>
        </a:p>
      </dsp:txBody>
      <dsp:txXfrm>
        <a:off x="1362410" y="638936"/>
        <a:ext cx="3833478" cy="1179576"/>
      </dsp:txXfrm>
    </dsp:sp>
    <dsp:sp modelId="{922EE1FF-6DEA-4172-915B-C5F725810936}">
      <dsp:nvSpPr>
        <dsp:cNvPr id="0" name=""/>
        <dsp:cNvSpPr/>
      </dsp:nvSpPr>
      <dsp:spPr>
        <a:xfrm>
          <a:off x="0" y="2113407"/>
          <a:ext cx="5195889" cy="11795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3BD8F3-2EBF-4F69-BB5B-CEC02B787544}">
      <dsp:nvSpPr>
        <dsp:cNvPr id="0" name=""/>
        <dsp:cNvSpPr/>
      </dsp:nvSpPr>
      <dsp:spPr>
        <a:xfrm>
          <a:off x="356821" y="2378811"/>
          <a:ext cx="648766" cy="648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0D4D8-3285-465F-A62A-5918DC30D624}">
      <dsp:nvSpPr>
        <dsp:cNvPr id="0" name=""/>
        <dsp:cNvSpPr/>
      </dsp:nvSpPr>
      <dsp:spPr>
        <a:xfrm>
          <a:off x="1362410" y="2113407"/>
          <a:ext cx="3833478" cy="117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38" tIns="124838" rIns="124838" bIns="124838" numCol="1" spcCol="1270" anchor="ctr" anchorCtr="0">
          <a:noAutofit/>
        </a:bodyPr>
        <a:lstStyle/>
        <a:p>
          <a:pPr marL="0" lvl="0" indent="0" algn="l" defTabSz="666750">
            <a:lnSpc>
              <a:spcPct val="100000"/>
            </a:lnSpc>
            <a:spcBef>
              <a:spcPct val="0"/>
            </a:spcBef>
            <a:spcAft>
              <a:spcPct val="35000"/>
            </a:spcAft>
            <a:buNone/>
          </a:pPr>
          <a:r>
            <a:rPr lang="de-DE" sz="1500" b="1" kern="1200">
              <a:latin typeface="Univers Condensed"/>
            </a:rPr>
            <a:t>Potenzielle</a:t>
          </a:r>
          <a:r>
            <a:rPr lang="de-DE" sz="1500" b="1" kern="1200"/>
            <a:t> Korrelation:</a:t>
          </a:r>
          <a:r>
            <a:rPr lang="de-DE" sz="1500" kern="1200"/>
            <a:t> </a:t>
          </a:r>
          <a:r>
            <a:rPr lang="de-DE" sz="1500" kern="1200">
              <a:latin typeface="Univers Condensed"/>
            </a:rPr>
            <a:t>Höhere Bildung</a:t>
          </a:r>
          <a:r>
            <a:rPr lang="de-DE" sz="1500" kern="1200"/>
            <a:t> </a:t>
          </a:r>
          <a:r>
            <a:rPr lang="de-DE" sz="1500" kern="1200">
              <a:latin typeface="Univers Condensed"/>
            </a:rPr>
            <a:t>der Bevölkerung führt</a:t>
          </a:r>
          <a:r>
            <a:rPr lang="de-DE" sz="1500" kern="1200"/>
            <a:t> durch eine </a:t>
          </a:r>
          <a:r>
            <a:rPr lang="de-DE" sz="1500" kern="1200">
              <a:latin typeface="Univers Condensed"/>
            </a:rPr>
            <a:t>zeitliche Verzögerung</a:t>
          </a:r>
          <a:r>
            <a:rPr lang="de-DE" sz="1500" kern="1200"/>
            <a:t> </a:t>
          </a:r>
          <a:r>
            <a:rPr lang="de-DE" sz="1500" kern="1200">
              <a:latin typeface="Univers Condensed"/>
            </a:rPr>
            <a:t>zu einem Anstieg des</a:t>
          </a:r>
          <a:r>
            <a:rPr lang="de-DE" sz="1500" kern="1200"/>
            <a:t> BIPs.</a:t>
          </a:r>
          <a:endParaRPr lang="en-US" sz="1500" kern="1200"/>
        </a:p>
      </dsp:txBody>
      <dsp:txXfrm>
        <a:off x="1362410" y="2113407"/>
        <a:ext cx="3833478" cy="11795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677F4-C215-D247-8385-1A8E68F34F5A}" type="datetimeFigureOut">
              <a:rPr lang="en-CH" smtClean="0"/>
              <a:t>12/08/2024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C8074-0780-D240-83A3-F89C35F4B138}" type="slidenum">
              <a:rPr lang="en-CH" smtClean="0"/>
              <a:t>‹#›</a:t>
            </a:fld>
            <a:endParaRPr lang="en-CH"/>
          </a:p>
        </p:txBody>
      </p:sp>
    </p:spTree>
    <p:extLst>
      <p:ext uri="{BB962C8B-B14F-4D97-AF65-F5344CB8AC3E}">
        <p14:creationId xmlns:p14="http://schemas.microsoft.com/office/powerpoint/2010/main" val="200107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1</a:t>
            </a:fld>
            <a:endParaRPr lang="en-CH"/>
          </a:p>
        </p:txBody>
      </p:sp>
    </p:spTree>
    <p:extLst>
      <p:ext uri="{BB962C8B-B14F-4D97-AF65-F5344CB8AC3E}">
        <p14:creationId xmlns:p14="http://schemas.microsoft.com/office/powerpoint/2010/main" val="3045872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10</a:t>
            </a:fld>
            <a:endParaRPr lang="en-CH"/>
          </a:p>
        </p:txBody>
      </p:sp>
    </p:spTree>
    <p:extLst>
      <p:ext uri="{BB962C8B-B14F-4D97-AF65-F5344CB8AC3E}">
        <p14:creationId xmlns:p14="http://schemas.microsoft.com/office/powerpoint/2010/main" val="114455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11</a:t>
            </a:fld>
            <a:endParaRPr lang="en-CH"/>
          </a:p>
        </p:txBody>
      </p:sp>
    </p:spTree>
    <p:extLst>
      <p:ext uri="{BB962C8B-B14F-4D97-AF65-F5344CB8AC3E}">
        <p14:creationId xmlns:p14="http://schemas.microsoft.com/office/powerpoint/2010/main" val="250844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a:solidFill>
                  <a:srgbClr val="E3E3E3"/>
                </a:solidFill>
                <a:effectLst/>
                <a:latin typeface="Roboto" panose="02000000000000000000" pitchFamily="2" charset="0"/>
              </a:rPr>
              <a:t>Die Lineare Regression funktioniert hier besser als der Random Forest. Sie erklärt 91 % der Varianz im BIP (R² = 0.91) mit moderaten Vorhersagefehlern (MAE = 7,445). Der Random Forest schneidet schlechter ab, erklärt nur 74 % der Varianz (R² = 0.74) und hat größere Fehler (MAE = 11,331). Dies deutet darauf hin, dass die Beziehung zwischen den Variablen und dem BIP hauptsächlich linear ist.</a:t>
            </a:r>
            <a:endParaRPr lang="de-CH"/>
          </a:p>
        </p:txBody>
      </p:sp>
      <p:sp>
        <p:nvSpPr>
          <p:cNvPr id="4" name="Foliennummernplatzhalter 3"/>
          <p:cNvSpPr>
            <a:spLocks noGrp="1"/>
          </p:cNvSpPr>
          <p:nvPr>
            <p:ph type="sldNum" sz="quarter" idx="5"/>
          </p:nvPr>
        </p:nvSpPr>
        <p:spPr/>
        <p:txBody>
          <a:bodyPr/>
          <a:lstStyle/>
          <a:p>
            <a:fld id="{681C8074-0780-D240-83A3-F89C35F4B138}" type="slidenum">
              <a:rPr lang="en-CH" smtClean="0"/>
              <a:t>25</a:t>
            </a:fld>
            <a:endParaRPr lang="en-CH"/>
          </a:p>
        </p:txBody>
      </p:sp>
    </p:spTree>
    <p:extLst>
      <p:ext uri="{BB962C8B-B14F-4D97-AF65-F5344CB8AC3E}">
        <p14:creationId xmlns:p14="http://schemas.microsoft.com/office/powerpoint/2010/main" val="229950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a:solidFill>
                  <a:srgbClr val="E3E3E3"/>
                </a:solidFill>
                <a:effectLst/>
                <a:latin typeface="Roboto" panose="02000000000000000000" pitchFamily="2" charset="0"/>
              </a:rPr>
              <a:t>Interpretation der Diagramme:</a:t>
            </a:r>
          </a:p>
          <a:p>
            <a:pPr algn="l">
              <a:spcAft>
                <a:spcPts val="450"/>
              </a:spcAft>
            </a:pPr>
            <a:r>
              <a:rPr lang="de-DE" b="1" i="0">
                <a:solidFill>
                  <a:srgbClr val="E3E3E3"/>
                </a:solidFill>
                <a:effectLst/>
                <a:latin typeface="Roboto" panose="02000000000000000000" pitchFamily="2" charset="0"/>
              </a:rPr>
              <a:t>Lineare Regression (linkes Diagramm):</a:t>
            </a:r>
            <a:endParaRPr lang="de-DE" b="0" i="0">
              <a:solidFill>
                <a:srgbClr val="E3E3E3"/>
              </a:solidFill>
              <a:effectLst/>
              <a:latin typeface="Roboto" panose="02000000000000000000" pitchFamily="2" charset="0"/>
            </a:endParaRPr>
          </a:p>
          <a:p>
            <a:pPr algn="l">
              <a:spcAft>
                <a:spcPts val="450"/>
              </a:spcAft>
              <a:buFont typeface="Arial" panose="020B0604020202020204" pitchFamily="34" charset="0"/>
              <a:buChar char="•"/>
            </a:pPr>
            <a:r>
              <a:rPr lang="de-DE" b="0" i="0">
                <a:solidFill>
                  <a:srgbClr val="E3E3E3"/>
                </a:solidFill>
                <a:effectLst/>
                <a:latin typeface="Roboto" panose="02000000000000000000" pitchFamily="2" charset="0"/>
              </a:rPr>
              <a:t>Die Punkte liegen näher an der roten Linie (Ideal-Linie), was bedeutet, dass die Vorhersagen der tatsächlichen Werte recht nahekommen.</a:t>
            </a:r>
          </a:p>
          <a:p>
            <a:pPr algn="l">
              <a:spcAft>
                <a:spcPts val="450"/>
              </a:spcAft>
              <a:buFont typeface="Arial" panose="020B0604020202020204" pitchFamily="34" charset="0"/>
              <a:buChar char="•"/>
            </a:pPr>
            <a:r>
              <a:rPr lang="de-DE" b="0" i="0">
                <a:solidFill>
                  <a:srgbClr val="E3E3E3"/>
                </a:solidFill>
                <a:effectLst/>
                <a:latin typeface="Roboto" panose="02000000000000000000" pitchFamily="2" charset="0"/>
              </a:rPr>
              <a:t>Dies entspricht den besseren Ergebnissen aus der Modellbewertung (R² = 0.91, geringer MAE und MSE).</a:t>
            </a:r>
          </a:p>
          <a:p>
            <a:pPr algn="l">
              <a:spcAft>
                <a:spcPts val="450"/>
              </a:spcAft>
            </a:pPr>
            <a:r>
              <a:rPr lang="de-DE" b="1" i="0">
                <a:solidFill>
                  <a:srgbClr val="E3E3E3"/>
                </a:solidFill>
                <a:effectLst/>
                <a:latin typeface="Roboto" panose="02000000000000000000" pitchFamily="2" charset="0"/>
              </a:rPr>
              <a:t>Random Forest (rechtes Diagramm):</a:t>
            </a:r>
            <a:endParaRPr lang="de-DE" b="0" i="0">
              <a:solidFill>
                <a:srgbClr val="E3E3E3"/>
              </a:solidFill>
              <a:effectLst/>
              <a:latin typeface="Roboto" panose="02000000000000000000" pitchFamily="2" charset="0"/>
            </a:endParaRPr>
          </a:p>
          <a:p>
            <a:pPr algn="l">
              <a:spcAft>
                <a:spcPts val="450"/>
              </a:spcAft>
              <a:buFont typeface="Arial" panose="020B0604020202020204" pitchFamily="34" charset="0"/>
              <a:buChar char="•"/>
            </a:pPr>
            <a:r>
              <a:rPr lang="de-DE" b="0" i="0">
                <a:solidFill>
                  <a:srgbClr val="E3E3E3"/>
                </a:solidFill>
                <a:effectLst/>
                <a:latin typeface="Roboto" panose="02000000000000000000" pitchFamily="2" charset="0"/>
              </a:rPr>
              <a:t>Die Punkte weichen weiter von der roten Linie ab, was größere Abweichungen zwischen den vorhergesagten und tatsächlichen Werten zeigt.</a:t>
            </a:r>
          </a:p>
          <a:p>
            <a:pPr algn="l">
              <a:spcAft>
                <a:spcPts val="450"/>
              </a:spcAft>
              <a:buFont typeface="Arial" panose="020B0604020202020204" pitchFamily="34" charset="0"/>
              <a:buChar char="•"/>
            </a:pPr>
            <a:r>
              <a:rPr lang="de-DE" b="0" i="0">
                <a:solidFill>
                  <a:srgbClr val="E3E3E3"/>
                </a:solidFill>
                <a:effectLst/>
                <a:latin typeface="Roboto" panose="02000000000000000000" pitchFamily="2" charset="0"/>
              </a:rPr>
              <a:t>Das passt zu den schlechteren Ergebnissen aus der Modellbewertung (R² = 0.74, höherer MAE und MSE).</a:t>
            </a:r>
          </a:p>
          <a:p>
            <a:pPr algn="l"/>
            <a:r>
              <a:rPr lang="de-DE" b="0" i="0">
                <a:solidFill>
                  <a:srgbClr val="E3E3E3"/>
                </a:solidFill>
                <a:effectLst/>
                <a:latin typeface="Roboto" panose="02000000000000000000" pitchFamily="2" charset="0"/>
              </a:rPr>
              <a:t>Zusammenfassung:</a:t>
            </a:r>
          </a:p>
          <a:p>
            <a:pPr algn="l">
              <a:spcAft>
                <a:spcPts val="450"/>
              </a:spcAft>
            </a:pPr>
            <a:r>
              <a:rPr lang="de-DE" b="0" i="0">
                <a:solidFill>
                  <a:srgbClr val="E3E3E3"/>
                </a:solidFill>
                <a:effectLst/>
                <a:latin typeface="Roboto" panose="02000000000000000000" pitchFamily="2" charset="0"/>
              </a:rPr>
              <a:t>Die Lineare Regression liefert stabilere und bessere Vorhersagen. Die Daten zeigen eine weitgehend lineare Beziehung. Der Random Forest hat größere Schwierigkeiten, die Werte präzise vorherzusagen, was auf die Modellkomplexität oder eine ungeeignete Anpassung hinweist.</a:t>
            </a:r>
          </a:p>
          <a:p>
            <a:endParaRPr lang="de-CH"/>
          </a:p>
        </p:txBody>
      </p:sp>
      <p:sp>
        <p:nvSpPr>
          <p:cNvPr id="4" name="Foliennummernplatzhalter 3"/>
          <p:cNvSpPr>
            <a:spLocks noGrp="1"/>
          </p:cNvSpPr>
          <p:nvPr>
            <p:ph type="sldNum" sz="quarter" idx="5"/>
          </p:nvPr>
        </p:nvSpPr>
        <p:spPr/>
        <p:txBody>
          <a:bodyPr/>
          <a:lstStyle/>
          <a:p>
            <a:fld id="{681C8074-0780-D240-83A3-F89C35F4B138}" type="slidenum">
              <a:rPr lang="en-CH" smtClean="0"/>
              <a:t>26</a:t>
            </a:fld>
            <a:endParaRPr lang="en-CH"/>
          </a:p>
        </p:txBody>
      </p:sp>
    </p:spTree>
    <p:extLst>
      <p:ext uri="{BB962C8B-B14F-4D97-AF65-F5344CB8AC3E}">
        <p14:creationId xmlns:p14="http://schemas.microsoft.com/office/powerpoint/2010/main" val="20233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27</a:t>
            </a:fld>
            <a:endParaRPr lang="en-CH"/>
          </a:p>
        </p:txBody>
      </p:sp>
    </p:spTree>
    <p:extLst>
      <p:ext uri="{BB962C8B-B14F-4D97-AF65-F5344CB8AC3E}">
        <p14:creationId xmlns:p14="http://schemas.microsoft.com/office/powerpoint/2010/main" val="612772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28</a:t>
            </a:fld>
            <a:endParaRPr lang="en-CH"/>
          </a:p>
        </p:txBody>
      </p:sp>
    </p:spTree>
    <p:extLst>
      <p:ext uri="{BB962C8B-B14F-4D97-AF65-F5344CB8AC3E}">
        <p14:creationId xmlns:p14="http://schemas.microsoft.com/office/powerpoint/2010/main" val="40627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30</a:t>
            </a:fld>
            <a:endParaRPr lang="en-CH"/>
          </a:p>
        </p:txBody>
      </p:sp>
    </p:spTree>
    <p:extLst>
      <p:ext uri="{BB962C8B-B14F-4D97-AF65-F5344CB8AC3E}">
        <p14:creationId xmlns:p14="http://schemas.microsoft.com/office/powerpoint/2010/main" val="162747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2</a:t>
            </a:fld>
            <a:endParaRPr lang="en-CH"/>
          </a:p>
        </p:txBody>
      </p:sp>
    </p:spTree>
    <p:extLst>
      <p:ext uri="{BB962C8B-B14F-4D97-AF65-F5344CB8AC3E}">
        <p14:creationId xmlns:p14="http://schemas.microsoft.com/office/powerpoint/2010/main" val="62756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3</a:t>
            </a:fld>
            <a:endParaRPr lang="en-CH"/>
          </a:p>
        </p:txBody>
      </p:sp>
    </p:spTree>
    <p:extLst>
      <p:ext uri="{BB962C8B-B14F-4D97-AF65-F5344CB8AC3E}">
        <p14:creationId xmlns:p14="http://schemas.microsoft.com/office/powerpoint/2010/main" val="410615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4</a:t>
            </a:fld>
            <a:endParaRPr lang="en-CH"/>
          </a:p>
        </p:txBody>
      </p:sp>
    </p:spTree>
    <p:extLst>
      <p:ext uri="{BB962C8B-B14F-4D97-AF65-F5344CB8AC3E}">
        <p14:creationId xmlns:p14="http://schemas.microsoft.com/office/powerpoint/2010/main" val="54711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5</a:t>
            </a:fld>
            <a:endParaRPr lang="en-CH"/>
          </a:p>
        </p:txBody>
      </p:sp>
    </p:spTree>
    <p:extLst>
      <p:ext uri="{BB962C8B-B14F-4D97-AF65-F5344CB8AC3E}">
        <p14:creationId xmlns:p14="http://schemas.microsoft.com/office/powerpoint/2010/main" val="204245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6</a:t>
            </a:fld>
            <a:endParaRPr lang="en-CH"/>
          </a:p>
        </p:txBody>
      </p:sp>
    </p:spTree>
    <p:extLst>
      <p:ext uri="{BB962C8B-B14F-4D97-AF65-F5344CB8AC3E}">
        <p14:creationId xmlns:p14="http://schemas.microsoft.com/office/powerpoint/2010/main" val="3455421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7</a:t>
            </a:fld>
            <a:endParaRPr lang="en-CH"/>
          </a:p>
        </p:txBody>
      </p:sp>
    </p:spTree>
    <p:extLst>
      <p:ext uri="{BB962C8B-B14F-4D97-AF65-F5344CB8AC3E}">
        <p14:creationId xmlns:p14="http://schemas.microsoft.com/office/powerpoint/2010/main" val="424661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8</a:t>
            </a:fld>
            <a:endParaRPr lang="en-CH"/>
          </a:p>
        </p:txBody>
      </p:sp>
    </p:spTree>
    <p:extLst>
      <p:ext uri="{BB962C8B-B14F-4D97-AF65-F5344CB8AC3E}">
        <p14:creationId xmlns:p14="http://schemas.microsoft.com/office/powerpoint/2010/main" val="419507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81C8074-0780-D240-83A3-F89C35F4B138}" type="slidenum">
              <a:rPr lang="en-CH" smtClean="0"/>
              <a:t>9</a:t>
            </a:fld>
            <a:endParaRPr lang="en-CH"/>
          </a:p>
        </p:txBody>
      </p:sp>
    </p:spTree>
    <p:extLst>
      <p:ext uri="{BB962C8B-B14F-4D97-AF65-F5344CB8AC3E}">
        <p14:creationId xmlns:p14="http://schemas.microsoft.com/office/powerpoint/2010/main" val="3158865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12/8/2024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0159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12/8/2024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485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12/8/2024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2419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12/8/2024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825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12/8/2024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733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12/8/2024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465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12/8/2024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926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12/8/2024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7865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12/8/2024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8536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12/8/2024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65923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12/8/2024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44540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12/8/2024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1531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54" r:id="rId6"/>
    <p:sldLayoutId id="2147483750" r:id="rId7"/>
    <p:sldLayoutId id="2147483751" r:id="rId8"/>
    <p:sldLayoutId id="2147483752" r:id="rId9"/>
    <p:sldLayoutId id="2147483753" r:id="rId10"/>
    <p:sldLayoutId id="2147483755"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fs.admin.ch/asset/de/311854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bfs.admin.ch/bfs/de/home/statistiken/volkswirtschaft/volkswirtschaftliche-gesamtrechnung/bruttoinlandprodukt.assetdetail.32257467.html" TargetMode="External"/><Relationship Id="rId5" Type="http://schemas.openxmlformats.org/officeDocument/2006/relationships/hyperlink" Target="https://www.bfs.admin.ch/bfs/de/home/statistiken/volkswirtschaft/volkswirtschaftliche-gesamtrechnung/investitionen-konsumausgaben.assetdetail.32257468.html" TargetMode="External"/><Relationship Id="rId4" Type="http://schemas.openxmlformats.org/officeDocument/2006/relationships/hyperlink" Target="https://www.bfs.admin.ch/bfs/de/home/statistiken/bildung-wissenschaft/bildungsindikatoren/indicators/bildungsausgaben.assetdetail.29105786.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kte Netzwerkverbindung vor weißem Hintergrund">
            <a:extLst>
              <a:ext uri="{FF2B5EF4-FFF2-40B4-BE49-F238E27FC236}">
                <a16:creationId xmlns:a16="http://schemas.microsoft.com/office/drawing/2014/main" id="{76D2DA53-A35A-C9E3-0623-8264400FDC36}"/>
              </a:ext>
            </a:extLst>
          </p:cNvPr>
          <p:cNvPicPr>
            <a:picLocks noChangeAspect="1"/>
          </p:cNvPicPr>
          <p:nvPr/>
        </p:nvPicPr>
        <p:blipFill>
          <a:blip r:embed="rId3"/>
          <a:srcRect r="44745" b="-1"/>
          <a:stretch/>
        </p:blipFill>
        <p:spPr>
          <a:xfrm>
            <a:off x="6515100" y="10"/>
            <a:ext cx="5676900" cy="6857990"/>
          </a:xfrm>
          <a:prstGeom prst="rect">
            <a:avLst/>
          </a:prstGeom>
        </p:spPr>
      </p:pic>
      <p:sp>
        <p:nvSpPr>
          <p:cNvPr id="2" name="Titel 1"/>
          <p:cNvSpPr>
            <a:spLocks noGrp="1"/>
          </p:cNvSpPr>
          <p:nvPr>
            <p:ph type="ctrTitle"/>
          </p:nvPr>
        </p:nvSpPr>
        <p:spPr>
          <a:xfrm>
            <a:off x="703400" y="871758"/>
            <a:ext cx="5227171" cy="3871143"/>
          </a:xfrm>
        </p:spPr>
        <p:txBody>
          <a:bodyPr>
            <a:normAutofit/>
          </a:bodyPr>
          <a:lstStyle/>
          <a:p>
            <a:r>
              <a:rPr lang="de-DE">
                <a:solidFill>
                  <a:srgbClr val="595959"/>
                </a:solidFill>
              </a:rPr>
              <a:t>Impact von </a:t>
            </a:r>
            <a:r>
              <a:rPr lang="de-DE" err="1">
                <a:solidFill>
                  <a:srgbClr val="595959"/>
                </a:solidFill>
              </a:rPr>
              <a:t>AusBildung</a:t>
            </a:r>
            <a:r>
              <a:rPr lang="de-DE">
                <a:solidFill>
                  <a:srgbClr val="595959"/>
                </a:solidFill>
              </a:rPr>
              <a:t> auf den BIP</a:t>
            </a:r>
          </a:p>
          <a:p>
            <a:endParaRPr lang="de-DE"/>
          </a:p>
        </p:txBody>
      </p:sp>
      <p:sp>
        <p:nvSpPr>
          <p:cNvPr id="3" name="Untertitel 2"/>
          <p:cNvSpPr>
            <a:spLocks noGrp="1"/>
          </p:cNvSpPr>
          <p:nvPr>
            <p:ph type="subTitle" idx="1"/>
          </p:nvPr>
        </p:nvSpPr>
        <p:spPr>
          <a:xfrm>
            <a:off x="706104" y="4127610"/>
            <a:ext cx="4873441" cy="2358071"/>
          </a:xfrm>
        </p:spPr>
        <p:txBody>
          <a:bodyPr>
            <a:normAutofit fontScale="85000" lnSpcReduction="20000"/>
          </a:bodyPr>
          <a:lstStyle/>
          <a:p>
            <a:r>
              <a:rPr lang="de-DE">
                <a:ea typeface="+mn-lt"/>
                <a:cs typeface="+mn-lt"/>
              </a:rPr>
              <a:t>Modul </a:t>
            </a:r>
            <a:r>
              <a:rPr lang="de-DE">
                <a:solidFill>
                  <a:srgbClr val="000000"/>
                </a:solidFill>
                <a:latin typeface="Calisto MT"/>
                <a:ea typeface="+mn-lt"/>
                <a:cs typeface="+mn-lt"/>
              </a:rPr>
              <a:t>Python</a:t>
            </a:r>
            <a:r>
              <a:rPr lang="de-DE">
                <a:solidFill>
                  <a:srgbClr val="000000"/>
                </a:solidFill>
              </a:rPr>
              <a:t> Basics &amp; </a:t>
            </a:r>
            <a:r>
              <a:rPr lang="de-DE" err="1">
                <a:solidFill>
                  <a:srgbClr val="000000"/>
                </a:solidFill>
              </a:rPr>
              <a:t>Application</a:t>
            </a:r>
            <a:r>
              <a:rPr lang="de-DE">
                <a:solidFill>
                  <a:srgbClr val="000000"/>
                </a:solidFill>
              </a:rPr>
              <a:t> in Data Science</a:t>
            </a:r>
          </a:p>
          <a:p>
            <a:endParaRPr lang="de-DE">
              <a:solidFill>
                <a:srgbClr val="000000"/>
              </a:solidFill>
              <a:latin typeface="Calisto MT"/>
              <a:ea typeface="+mn-lt"/>
              <a:cs typeface="+mn-lt"/>
            </a:endParaRPr>
          </a:p>
          <a:p>
            <a:r>
              <a:rPr lang="de-DE">
                <a:ea typeface="+mn-lt"/>
                <a:cs typeface="+mn-lt"/>
              </a:rPr>
              <a:t>Joël Egli, Ali Cem Güler, Isabella Moura, Artan </a:t>
            </a:r>
            <a:r>
              <a:rPr lang="de-DE" err="1">
                <a:ea typeface="+mn-lt"/>
                <a:cs typeface="+mn-lt"/>
              </a:rPr>
              <a:t>Perkola</a:t>
            </a:r>
            <a:r>
              <a:rPr lang="de-DE">
                <a:ea typeface="+mn-lt"/>
                <a:cs typeface="+mn-lt"/>
              </a:rPr>
              <a:t>, Christian Schweizer </a:t>
            </a:r>
            <a:endParaRPr lang="de-DE"/>
          </a:p>
          <a:p>
            <a:endParaRPr lang="de-DE"/>
          </a:p>
          <a:p>
            <a:r>
              <a:rPr lang="de-DE"/>
              <a:t>Herbstsemester 2024 - ZHAW</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49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9C7F8-7290-6647-266E-254086197D19}"/>
              </a:ext>
            </a:extLst>
          </p:cNvPr>
          <p:cNvSpPr>
            <a:spLocks noGrp="1"/>
          </p:cNvSpPr>
          <p:nvPr>
            <p:ph type="title"/>
          </p:nvPr>
        </p:nvSpPr>
        <p:spPr/>
        <p:txBody>
          <a:bodyPr/>
          <a:lstStyle/>
          <a:p>
            <a:r>
              <a:rPr lang="de-CH" err="1"/>
              <a:t>Combining</a:t>
            </a:r>
            <a:r>
              <a:rPr lang="de-CH"/>
              <a:t>	</a:t>
            </a:r>
          </a:p>
        </p:txBody>
      </p:sp>
      <p:pic>
        <p:nvPicPr>
          <p:cNvPr id="5" name="Grafik 4">
            <a:extLst>
              <a:ext uri="{FF2B5EF4-FFF2-40B4-BE49-F238E27FC236}">
                <a16:creationId xmlns:a16="http://schemas.microsoft.com/office/drawing/2014/main" id="{D0302325-CFCF-7003-246E-26FFC8362629}"/>
              </a:ext>
            </a:extLst>
          </p:cNvPr>
          <p:cNvPicPr>
            <a:picLocks noChangeAspect="1"/>
          </p:cNvPicPr>
          <p:nvPr/>
        </p:nvPicPr>
        <p:blipFill>
          <a:blip r:embed="rId3"/>
          <a:srcRect l="-1" r="1215"/>
          <a:stretch/>
        </p:blipFill>
        <p:spPr>
          <a:xfrm>
            <a:off x="700636" y="2169951"/>
            <a:ext cx="5708554" cy="3091739"/>
          </a:xfrm>
          <a:prstGeom prst="rect">
            <a:avLst/>
          </a:prstGeom>
        </p:spPr>
      </p:pic>
      <p:sp>
        <p:nvSpPr>
          <p:cNvPr id="6" name="Geschweifte Klammer rechts 5">
            <a:extLst>
              <a:ext uri="{FF2B5EF4-FFF2-40B4-BE49-F238E27FC236}">
                <a16:creationId xmlns:a16="http://schemas.microsoft.com/office/drawing/2014/main" id="{0D293AC8-5BE6-7F7C-EC99-32C886AB6A8D}"/>
              </a:ext>
            </a:extLst>
          </p:cNvPr>
          <p:cNvSpPr/>
          <p:nvPr/>
        </p:nvSpPr>
        <p:spPr>
          <a:xfrm>
            <a:off x="5820823" y="2499919"/>
            <a:ext cx="893427" cy="27617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pic>
        <p:nvPicPr>
          <p:cNvPr id="8" name="Grafik 7">
            <a:extLst>
              <a:ext uri="{FF2B5EF4-FFF2-40B4-BE49-F238E27FC236}">
                <a16:creationId xmlns:a16="http://schemas.microsoft.com/office/drawing/2014/main" id="{D9CAD051-DE04-1C85-DD0D-3E5A3D0D2F87}"/>
              </a:ext>
            </a:extLst>
          </p:cNvPr>
          <p:cNvPicPr>
            <a:picLocks noChangeAspect="1"/>
          </p:cNvPicPr>
          <p:nvPr/>
        </p:nvPicPr>
        <p:blipFill>
          <a:blip r:embed="rId4"/>
          <a:stretch>
            <a:fillRect/>
          </a:stretch>
        </p:blipFill>
        <p:spPr>
          <a:xfrm>
            <a:off x="6926368" y="3563287"/>
            <a:ext cx="3213265" cy="635033"/>
          </a:xfrm>
          <a:prstGeom prst="rect">
            <a:avLst/>
          </a:prstGeom>
        </p:spPr>
      </p:pic>
    </p:spTree>
    <p:extLst>
      <p:ext uri="{BB962C8B-B14F-4D97-AF65-F5344CB8AC3E}">
        <p14:creationId xmlns:p14="http://schemas.microsoft.com/office/powerpoint/2010/main" val="15100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A42EAC-857A-EB2A-957D-15FB2A86D9AE}"/>
              </a:ext>
            </a:extLst>
          </p:cNvPr>
          <p:cNvSpPr>
            <a:spLocks noGrp="1"/>
          </p:cNvSpPr>
          <p:nvPr>
            <p:ph type="title"/>
          </p:nvPr>
        </p:nvSpPr>
        <p:spPr/>
        <p:txBody>
          <a:bodyPr/>
          <a:lstStyle/>
          <a:p>
            <a:r>
              <a:rPr lang="de-CH" err="1"/>
              <a:t>Combining</a:t>
            </a:r>
            <a:r>
              <a:rPr lang="de-CH"/>
              <a:t> – </a:t>
            </a:r>
            <a:r>
              <a:rPr lang="de-CH" err="1"/>
              <a:t>coding</a:t>
            </a:r>
            <a:r>
              <a:rPr lang="de-CH"/>
              <a:t> </a:t>
            </a:r>
            <a:r>
              <a:rPr lang="de-CH" err="1"/>
              <a:t>beispiel</a:t>
            </a:r>
            <a:endParaRPr lang="de-CH"/>
          </a:p>
        </p:txBody>
      </p:sp>
      <p:pic>
        <p:nvPicPr>
          <p:cNvPr id="5" name="Grafik 4">
            <a:extLst>
              <a:ext uri="{FF2B5EF4-FFF2-40B4-BE49-F238E27FC236}">
                <a16:creationId xmlns:a16="http://schemas.microsoft.com/office/drawing/2014/main" id="{AD35EE8F-99D7-E5A5-7381-ACE2DFC0AF25}"/>
              </a:ext>
            </a:extLst>
          </p:cNvPr>
          <p:cNvPicPr>
            <a:picLocks noChangeAspect="1"/>
          </p:cNvPicPr>
          <p:nvPr/>
        </p:nvPicPr>
        <p:blipFill>
          <a:blip r:embed="rId3"/>
          <a:stretch>
            <a:fillRect/>
          </a:stretch>
        </p:blipFill>
        <p:spPr>
          <a:xfrm>
            <a:off x="755359" y="1916936"/>
            <a:ext cx="3998403" cy="1086745"/>
          </a:xfrm>
          <a:prstGeom prst="rect">
            <a:avLst/>
          </a:prstGeom>
        </p:spPr>
      </p:pic>
      <p:pic>
        <p:nvPicPr>
          <p:cNvPr id="7" name="Grafik 6">
            <a:extLst>
              <a:ext uri="{FF2B5EF4-FFF2-40B4-BE49-F238E27FC236}">
                <a16:creationId xmlns:a16="http://schemas.microsoft.com/office/drawing/2014/main" id="{267CCE8A-140F-017D-A780-831C887FCBD0}"/>
              </a:ext>
            </a:extLst>
          </p:cNvPr>
          <p:cNvPicPr>
            <a:picLocks noChangeAspect="1"/>
          </p:cNvPicPr>
          <p:nvPr/>
        </p:nvPicPr>
        <p:blipFill>
          <a:blip r:embed="rId4"/>
          <a:stretch>
            <a:fillRect/>
          </a:stretch>
        </p:blipFill>
        <p:spPr>
          <a:xfrm>
            <a:off x="755359" y="3062404"/>
            <a:ext cx="5340641" cy="2544954"/>
          </a:xfrm>
          <a:prstGeom prst="rect">
            <a:avLst/>
          </a:prstGeom>
        </p:spPr>
      </p:pic>
      <p:sp>
        <p:nvSpPr>
          <p:cNvPr id="8" name="Rechteck 7">
            <a:extLst>
              <a:ext uri="{FF2B5EF4-FFF2-40B4-BE49-F238E27FC236}">
                <a16:creationId xmlns:a16="http://schemas.microsoft.com/office/drawing/2014/main" id="{6A3B1D0B-53A8-9C1C-543F-71BD4AE140C8}"/>
              </a:ext>
            </a:extLst>
          </p:cNvPr>
          <p:cNvSpPr/>
          <p:nvPr/>
        </p:nvSpPr>
        <p:spPr>
          <a:xfrm>
            <a:off x="1359017" y="5222146"/>
            <a:ext cx="4693640" cy="293615"/>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94457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9FDAB-68BA-712B-B0E0-B6A4C44F6C19}"/>
              </a:ext>
            </a:extLst>
          </p:cNvPr>
          <p:cNvSpPr>
            <a:spLocks noGrp="1"/>
          </p:cNvSpPr>
          <p:nvPr>
            <p:ph type="title"/>
          </p:nvPr>
        </p:nvSpPr>
        <p:spPr/>
        <p:txBody>
          <a:bodyPr/>
          <a:lstStyle/>
          <a:p>
            <a:r>
              <a:rPr lang="de-DE"/>
              <a:t>Auffüllen von Nullwerten</a:t>
            </a:r>
          </a:p>
        </p:txBody>
      </p:sp>
      <p:pic>
        <p:nvPicPr>
          <p:cNvPr id="4" name="Inhaltsplatzhalter 3" descr="Ein Bild, das Text, Screenshot, Schrift, Dokument enthält.&#10;&#10;Beschreibung automatisch generiert.">
            <a:extLst>
              <a:ext uri="{FF2B5EF4-FFF2-40B4-BE49-F238E27FC236}">
                <a16:creationId xmlns:a16="http://schemas.microsoft.com/office/drawing/2014/main" id="{1657775E-1FE1-70D4-2481-EB44D30D8621}"/>
              </a:ext>
            </a:extLst>
          </p:cNvPr>
          <p:cNvPicPr>
            <a:picLocks noGrp="1" noChangeAspect="1"/>
          </p:cNvPicPr>
          <p:nvPr>
            <p:ph idx="1"/>
          </p:nvPr>
        </p:nvPicPr>
        <p:blipFill>
          <a:blip r:embed="rId2"/>
          <a:stretch>
            <a:fillRect/>
          </a:stretch>
        </p:blipFill>
        <p:spPr>
          <a:xfrm>
            <a:off x="699131" y="1907516"/>
            <a:ext cx="5614272" cy="4151134"/>
          </a:xfrm>
        </p:spPr>
      </p:pic>
      <p:sp>
        <p:nvSpPr>
          <p:cNvPr id="5" name="Textfeld 4">
            <a:extLst>
              <a:ext uri="{FF2B5EF4-FFF2-40B4-BE49-F238E27FC236}">
                <a16:creationId xmlns:a16="http://schemas.microsoft.com/office/drawing/2014/main" id="{52906189-FA90-E819-C9B4-1657E70A8668}"/>
              </a:ext>
            </a:extLst>
          </p:cNvPr>
          <p:cNvSpPr txBox="1"/>
          <p:nvPr/>
        </p:nvSpPr>
        <p:spPr>
          <a:xfrm>
            <a:off x="6821714" y="2240837"/>
            <a:ext cx="457211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de-DE"/>
              <a:t>File laden</a:t>
            </a:r>
          </a:p>
          <a:p>
            <a:pPr marL="285750" indent="-285750">
              <a:buFont typeface="Arial"/>
              <a:buChar char="•"/>
            </a:pPr>
            <a:r>
              <a:rPr lang="de-DE"/>
              <a:t>Auffüllen von Nullwerten</a:t>
            </a:r>
          </a:p>
          <a:p>
            <a:pPr marL="742950" lvl="1" indent="-285750">
              <a:buFont typeface="Courier New"/>
              <a:buChar char="o"/>
            </a:pPr>
            <a:r>
              <a:rPr lang="de-DE"/>
              <a:t>Median bei stark Schiefer Verteilung</a:t>
            </a:r>
          </a:p>
          <a:p>
            <a:pPr marL="742950" lvl="1" indent="-285750">
              <a:buFont typeface="Courier New"/>
              <a:buChar char="o"/>
            </a:pPr>
            <a:r>
              <a:rPr lang="de-DE"/>
              <a:t>Mittelwert bei symmetrischer Verteilung</a:t>
            </a:r>
          </a:p>
          <a:p>
            <a:pPr marL="285750" indent="-285750">
              <a:buFont typeface="Arial"/>
              <a:buChar char="•"/>
            </a:pPr>
            <a:r>
              <a:rPr lang="de-DE"/>
              <a:t>Funktion wird angewendet</a:t>
            </a:r>
          </a:p>
        </p:txBody>
      </p:sp>
    </p:spTree>
    <p:extLst>
      <p:ext uri="{BB962C8B-B14F-4D97-AF65-F5344CB8AC3E}">
        <p14:creationId xmlns:p14="http://schemas.microsoft.com/office/powerpoint/2010/main" val="10462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37580-9C0F-5B54-6605-C563A82534A1}"/>
              </a:ext>
            </a:extLst>
          </p:cNvPr>
          <p:cNvSpPr>
            <a:spLocks noGrp="1"/>
          </p:cNvSpPr>
          <p:nvPr>
            <p:ph type="title"/>
          </p:nvPr>
        </p:nvSpPr>
        <p:spPr/>
        <p:txBody>
          <a:bodyPr>
            <a:normAutofit fontScale="90000"/>
          </a:bodyPr>
          <a:lstStyle/>
          <a:p>
            <a:r>
              <a:rPr lang="de-DE"/>
              <a:t>Berechnung von Statistischen Kennzahlen</a:t>
            </a:r>
          </a:p>
        </p:txBody>
      </p:sp>
      <p:pic>
        <p:nvPicPr>
          <p:cNvPr id="4" name="Inhaltsplatzhalter 3" descr="Ein Bild, das Text, Screenshot, Schrift, Zahl enthält.&#10;&#10;Beschreibung automatisch generiert.">
            <a:extLst>
              <a:ext uri="{FF2B5EF4-FFF2-40B4-BE49-F238E27FC236}">
                <a16:creationId xmlns:a16="http://schemas.microsoft.com/office/drawing/2014/main" id="{7D2AB1DF-AA38-2F02-4DF4-D1C1F4BB15B0}"/>
              </a:ext>
            </a:extLst>
          </p:cNvPr>
          <p:cNvPicPr>
            <a:picLocks noGrp="1" noChangeAspect="1"/>
          </p:cNvPicPr>
          <p:nvPr>
            <p:ph idx="1"/>
          </p:nvPr>
        </p:nvPicPr>
        <p:blipFill>
          <a:blip r:embed="rId2"/>
          <a:stretch>
            <a:fillRect/>
          </a:stretch>
        </p:blipFill>
        <p:spPr>
          <a:xfrm>
            <a:off x="697583" y="2221992"/>
            <a:ext cx="6544818" cy="3739896"/>
          </a:xfrm>
        </p:spPr>
      </p:pic>
      <p:pic>
        <p:nvPicPr>
          <p:cNvPr id="6" name="Grafik 5" descr="Ein Bild, das Text, Screenshot, Schrift, Dokument enthält.&#10;&#10;Beschreibung automatisch generiert.">
            <a:extLst>
              <a:ext uri="{FF2B5EF4-FFF2-40B4-BE49-F238E27FC236}">
                <a16:creationId xmlns:a16="http://schemas.microsoft.com/office/drawing/2014/main" id="{D7DAB626-C85F-4ED2-EADD-3DB2EA517B90}"/>
              </a:ext>
            </a:extLst>
          </p:cNvPr>
          <p:cNvPicPr>
            <a:picLocks noChangeAspect="1"/>
          </p:cNvPicPr>
          <p:nvPr/>
        </p:nvPicPr>
        <p:blipFill>
          <a:blip r:embed="rId3"/>
          <a:stretch>
            <a:fillRect/>
          </a:stretch>
        </p:blipFill>
        <p:spPr>
          <a:xfrm>
            <a:off x="7525416" y="2426138"/>
            <a:ext cx="3867788" cy="2890345"/>
          </a:xfrm>
          <a:prstGeom prst="rect">
            <a:avLst/>
          </a:prstGeom>
        </p:spPr>
      </p:pic>
    </p:spTree>
    <p:extLst>
      <p:ext uri="{BB962C8B-B14F-4D97-AF65-F5344CB8AC3E}">
        <p14:creationId xmlns:p14="http://schemas.microsoft.com/office/powerpoint/2010/main" val="221029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EEE1D-A2C7-9F50-255A-2261819B3BCA}"/>
              </a:ext>
            </a:extLst>
          </p:cNvPr>
          <p:cNvSpPr>
            <a:spLocks noGrp="1"/>
          </p:cNvSpPr>
          <p:nvPr>
            <p:ph type="title"/>
          </p:nvPr>
        </p:nvSpPr>
        <p:spPr/>
        <p:txBody>
          <a:bodyPr/>
          <a:lstStyle/>
          <a:p>
            <a:r>
              <a:rPr lang="de-DE"/>
              <a:t>Analyse BIP CH</a:t>
            </a:r>
          </a:p>
        </p:txBody>
      </p:sp>
      <p:pic>
        <p:nvPicPr>
          <p:cNvPr id="4" name="Inhaltsplatzhalter 3" descr="Ein Bild, das Text, Screenshot, Schrift enthält.&#10;&#10;Beschreibung automatisch generiert.">
            <a:extLst>
              <a:ext uri="{FF2B5EF4-FFF2-40B4-BE49-F238E27FC236}">
                <a16:creationId xmlns:a16="http://schemas.microsoft.com/office/drawing/2014/main" id="{483F197F-C02D-E553-9167-A23016733BA5}"/>
              </a:ext>
            </a:extLst>
          </p:cNvPr>
          <p:cNvPicPr>
            <a:picLocks noGrp="1" noChangeAspect="1"/>
          </p:cNvPicPr>
          <p:nvPr>
            <p:ph idx="1"/>
          </p:nvPr>
        </p:nvPicPr>
        <p:blipFill>
          <a:blip r:embed="rId2"/>
          <a:stretch>
            <a:fillRect/>
          </a:stretch>
        </p:blipFill>
        <p:spPr>
          <a:xfrm>
            <a:off x="698326" y="2221992"/>
            <a:ext cx="9545108" cy="3739896"/>
          </a:xfrm>
        </p:spPr>
      </p:pic>
    </p:spTree>
    <p:extLst>
      <p:ext uri="{BB962C8B-B14F-4D97-AF65-F5344CB8AC3E}">
        <p14:creationId xmlns:p14="http://schemas.microsoft.com/office/powerpoint/2010/main" val="127026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A1FF12-7869-8ED5-999E-8ECD3C1ED192}"/>
              </a:ext>
            </a:extLst>
          </p:cNvPr>
          <p:cNvSpPr>
            <a:spLocks noGrp="1"/>
          </p:cNvSpPr>
          <p:nvPr>
            <p:ph type="title"/>
          </p:nvPr>
        </p:nvSpPr>
        <p:spPr/>
        <p:txBody>
          <a:bodyPr/>
          <a:lstStyle/>
          <a:p>
            <a:r>
              <a:rPr lang="de-DE"/>
              <a:t>Grafiken BIP CH</a:t>
            </a:r>
          </a:p>
        </p:txBody>
      </p:sp>
      <p:pic>
        <p:nvPicPr>
          <p:cNvPr id="4" name="Inhaltsplatzhalter 3">
            <a:extLst>
              <a:ext uri="{FF2B5EF4-FFF2-40B4-BE49-F238E27FC236}">
                <a16:creationId xmlns:a16="http://schemas.microsoft.com/office/drawing/2014/main" id="{2CC6B76D-3388-FE61-0BAF-8E7147333D69}"/>
              </a:ext>
            </a:extLst>
          </p:cNvPr>
          <p:cNvPicPr>
            <a:picLocks noGrp="1" noChangeAspect="1"/>
          </p:cNvPicPr>
          <p:nvPr>
            <p:ph idx="1"/>
          </p:nvPr>
        </p:nvPicPr>
        <p:blipFill>
          <a:blip r:embed="rId2"/>
          <a:stretch>
            <a:fillRect/>
          </a:stretch>
        </p:blipFill>
        <p:spPr>
          <a:xfrm>
            <a:off x="696890" y="2221992"/>
            <a:ext cx="7572998" cy="3739896"/>
          </a:xfrm>
        </p:spPr>
      </p:pic>
    </p:spTree>
    <p:extLst>
      <p:ext uri="{BB962C8B-B14F-4D97-AF65-F5344CB8AC3E}">
        <p14:creationId xmlns:p14="http://schemas.microsoft.com/office/powerpoint/2010/main" val="373999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DC31E3-5D6C-1D98-1F66-9209BB6F8F67}"/>
              </a:ext>
            </a:extLst>
          </p:cNvPr>
          <p:cNvSpPr>
            <a:spLocks noGrp="1"/>
          </p:cNvSpPr>
          <p:nvPr>
            <p:ph type="title"/>
          </p:nvPr>
        </p:nvSpPr>
        <p:spPr/>
        <p:txBody>
          <a:bodyPr/>
          <a:lstStyle/>
          <a:p>
            <a:r>
              <a:rPr lang="de-DE"/>
              <a:t>Berechnung und Ausgabe BIP CH</a:t>
            </a:r>
          </a:p>
        </p:txBody>
      </p:sp>
      <p:pic>
        <p:nvPicPr>
          <p:cNvPr id="4" name="Inhaltsplatzhalter 3" descr="Ein Bild, das Text, Screenshot, Schrift enthält.&#10;&#10;Beschreibung automatisch generiert.">
            <a:extLst>
              <a:ext uri="{FF2B5EF4-FFF2-40B4-BE49-F238E27FC236}">
                <a16:creationId xmlns:a16="http://schemas.microsoft.com/office/drawing/2014/main" id="{555F013D-314A-5154-C5DC-B9D9626BA914}"/>
              </a:ext>
            </a:extLst>
          </p:cNvPr>
          <p:cNvPicPr>
            <a:picLocks noGrp="1" noChangeAspect="1"/>
          </p:cNvPicPr>
          <p:nvPr>
            <p:ph idx="1"/>
          </p:nvPr>
        </p:nvPicPr>
        <p:blipFill>
          <a:blip r:embed="rId2"/>
          <a:stretch>
            <a:fillRect/>
          </a:stretch>
        </p:blipFill>
        <p:spPr>
          <a:xfrm>
            <a:off x="703510" y="2221992"/>
            <a:ext cx="6183422" cy="3753877"/>
          </a:xfrm>
        </p:spPr>
      </p:pic>
    </p:spTree>
    <p:extLst>
      <p:ext uri="{BB962C8B-B14F-4D97-AF65-F5344CB8AC3E}">
        <p14:creationId xmlns:p14="http://schemas.microsoft.com/office/powerpoint/2010/main" val="235382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0E329-4949-8375-9254-66E9A2612ED2}"/>
              </a:ext>
            </a:extLst>
          </p:cNvPr>
          <p:cNvSpPr>
            <a:spLocks noGrp="1"/>
          </p:cNvSpPr>
          <p:nvPr>
            <p:ph type="title"/>
          </p:nvPr>
        </p:nvSpPr>
        <p:spPr/>
        <p:txBody>
          <a:bodyPr/>
          <a:lstStyle/>
          <a:p>
            <a:r>
              <a:rPr lang="de-DE"/>
              <a:t>Grafiken</a:t>
            </a:r>
          </a:p>
        </p:txBody>
      </p:sp>
      <p:pic>
        <p:nvPicPr>
          <p:cNvPr id="4" name="Inhaltsplatzhalter 3" descr="Ein Bild, das Text, Screenshot, Reihe, Diagramm enthält.&#10;&#10;Beschreibung automatisch generiert.">
            <a:extLst>
              <a:ext uri="{FF2B5EF4-FFF2-40B4-BE49-F238E27FC236}">
                <a16:creationId xmlns:a16="http://schemas.microsoft.com/office/drawing/2014/main" id="{D8AC56EE-271E-4CAD-1C01-8C2E836F5E90}"/>
              </a:ext>
            </a:extLst>
          </p:cNvPr>
          <p:cNvPicPr>
            <a:picLocks noGrp="1" noChangeAspect="1"/>
          </p:cNvPicPr>
          <p:nvPr>
            <p:ph idx="1"/>
          </p:nvPr>
        </p:nvPicPr>
        <p:blipFill>
          <a:blip r:embed="rId2"/>
          <a:stretch>
            <a:fillRect/>
          </a:stretch>
        </p:blipFill>
        <p:spPr>
          <a:xfrm>
            <a:off x="699144" y="2221993"/>
            <a:ext cx="5235838" cy="3506631"/>
          </a:xfrm>
        </p:spPr>
      </p:pic>
      <p:pic>
        <p:nvPicPr>
          <p:cNvPr id="5" name="Grafik 4" descr="Ein Bild, das Text, Screenshot, Rechteck, Reihe enthält.&#10;&#10;Beschreibung automatisch generiert.">
            <a:extLst>
              <a:ext uri="{FF2B5EF4-FFF2-40B4-BE49-F238E27FC236}">
                <a16:creationId xmlns:a16="http://schemas.microsoft.com/office/drawing/2014/main" id="{23A3BBD0-4257-103B-58EB-10A1754A4E18}"/>
              </a:ext>
            </a:extLst>
          </p:cNvPr>
          <p:cNvPicPr>
            <a:picLocks noChangeAspect="1"/>
          </p:cNvPicPr>
          <p:nvPr/>
        </p:nvPicPr>
        <p:blipFill>
          <a:blip r:embed="rId3"/>
          <a:stretch>
            <a:fillRect/>
          </a:stretch>
        </p:blipFill>
        <p:spPr>
          <a:xfrm>
            <a:off x="6275125" y="2223796"/>
            <a:ext cx="5115707" cy="3514531"/>
          </a:xfrm>
          <a:prstGeom prst="rect">
            <a:avLst/>
          </a:prstGeom>
        </p:spPr>
      </p:pic>
    </p:spTree>
    <p:extLst>
      <p:ext uri="{BB962C8B-B14F-4D97-AF65-F5344CB8AC3E}">
        <p14:creationId xmlns:p14="http://schemas.microsoft.com/office/powerpoint/2010/main" val="107845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EF82-1EC0-E69F-659B-5AA71F026436}"/>
              </a:ext>
            </a:extLst>
          </p:cNvPr>
          <p:cNvSpPr>
            <a:spLocks noGrp="1"/>
          </p:cNvSpPr>
          <p:nvPr>
            <p:ph type="title"/>
          </p:nvPr>
        </p:nvSpPr>
        <p:spPr/>
        <p:txBody>
          <a:bodyPr/>
          <a:lstStyle/>
          <a:p>
            <a:r>
              <a:rPr lang="en-US">
                <a:latin typeface="Univers Condensed"/>
              </a:rPr>
              <a:t>KORRELATIONSANALYSE</a:t>
            </a:r>
            <a:endParaRPr lang="de-DE">
              <a:latin typeface="Univers Condensed"/>
            </a:endParaRPr>
          </a:p>
        </p:txBody>
      </p:sp>
      <p:sp>
        <p:nvSpPr>
          <p:cNvPr id="3" name="Content Placeholder 2">
            <a:extLst>
              <a:ext uri="{FF2B5EF4-FFF2-40B4-BE49-F238E27FC236}">
                <a16:creationId xmlns:a16="http://schemas.microsoft.com/office/drawing/2014/main" id="{0B2DED46-6362-46BB-F172-E5FC21B74735}"/>
              </a:ext>
            </a:extLst>
          </p:cNvPr>
          <p:cNvSpPr>
            <a:spLocks noGrp="1"/>
          </p:cNvSpPr>
          <p:nvPr>
            <p:ph idx="1"/>
          </p:nvPr>
        </p:nvSpPr>
        <p:spPr/>
        <p:txBody>
          <a:bodyPr/>
          <a:lstStyle/>
          <a:p>
            <a:pPr marL="0" indent="0">
              <a:buNone/>
            </a:pPr>
            <a:r>
              <a:rPr lang="en-US" b="1" err="1"/>
              <a:t>Schritte</a:t>
            </a:r>
            <a:r>
              <a:rPr lang="en-US" b="1"/>
              <a:t>:</a:t>
            </a:r>
          </a:p>
          <a:p>
            <a:pPr marL="0" indent="0">
              <a:buNone/>
            </a:pPr>
            <a:r>
              <a:rPr lang="en-US"/>
              <a:t>1. </a:t>
            </a:r>
            <a:r>
              <a:rPr lang="en-US" err="1"/>
              <a:t>Berechnung</a:t>
            </a:r>
            <a:r>
              <a:rPr lang="en-US"/>
              <a:t> der </a:t>
            </a:r>
            <a:r>
              <a:rPr lang="en-US" err="1"/>
              <a:t>paarweisen</a:t>
            </a:r>
            <a:r>
              <a:rPr lang="en-US"/>
              <a:t> </a:t>
            </a:r>
            <a:r>
              <a:rPr lang="en-US" err="1"/>
              <a:t>Korrelation</a:t>
            </a:r>
            <a:r>
              <a:rPr lang="en-US"/>
              <a:t> </a:t>
            </a:r>
            <a:r>
              <a:rPr lang="en-US" err="1"/>
              <a:t>zwischen</a:t>
            </a:r>
            <a:r>
              <a:rPr lang="en-US"/>
              <a:t> </a:t>
            </a:r>
            <a:r>
              <a:rPr lang="en-US" err="1"/>
              <a:t>Bildungs</a:t>
            </a:r>
            <a:r>
              <a:rPr lang="en-US"/>
              <a:t>- und BIP-</a:t>
            </a:r>
            <a:r>
              <a:rPr lang="en-US" err="1"/>
              <a:t>Merkmalen</a:t>
            </a:r>
            <a:r>
              <a:rPr lang="en-US"/>
              <a:t>.</a:t>
            </a:r>
          </a:p>
          <a:p>
            <a:pPr marL="0" indent="0">
              <a:buNone/>
            </a:pPr>
            <a:r>
              <a:rPr lang="en-US"/>
              <a:t>2. </a:t>
            </a:r>
            <a:r>
              <a:rPr lang="en-US" err="1"/>
              <a:t>Filterung</a:t>
            </a:r>
            <a:r>
              <a:rPr lang="en-US"/>
              <a:t> starker </a:t>
            </a:r>
            <a:r>
              <a:rPr lang="en-US" err="1"/>
              <a:t>Korrelationen</a:t>
            </a:r>
            <a:r>
              <a:rPr lang="en-US"/>
              <a:t> (|r| &gt; 0.7).</a:t>
            </a:r>
          </a:p>
          <a:p>
            <a:pPr marL="0" indent="0">
              <a:buNone/>
            </a:pPr>
            <a:r>
              <a:rPr lang="en-US"/>
              <a:t>3. </a:t>
            </a:r>
            <a:r>
              <a:rPr lang="en-US" err="1"/>
              <a:t>Visualisierung</a:t>
            </a:r>
            <a:r>
              <a:rPr lang="en-US"/>
              <a:t> der </a:t>
            </a:r>
            <a:r>
              <a:rPr lang="en-US" err="1"/>
              <a:t>Ergebnisse</a:t>
            </a:r>
            <a:r>
              <a:rPr lang="en-US"/>
              <a:t>.</a:t>
            </a:r>
          </a:p>
          <a:p>
            <a:endParaRPr lang="en-CH"/>
          </a:p>
        </p:txBody>
      </p:sp>
    </p:spTree>
    <p:extLst>
      <p:ext uri="{BB962C8B-B14F-4D97-AF65-F5344CB8AC3E}">
        <p14:creationId xmlns:p14="http://schemas.microsoft.com/office/powerpoint/2010/main" val="4273307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E1E5-941F-FC99-AA20-4B79213D9CEE}"/>
              </a:ext>
            </a:extLst>
          </p:cNvPr>
          <p:cNvSpPr>
            <a:spLocks noGrp="1"/>
          </p:cNvSpPr>
          <p:nvPr>
            <p:ph type="title"/>
          </p:nvPr>
        </p:nvSpPr>
        <p:spPr/>
        <p:txBody>
          <a:bodyPr>
            <a:normAutofit/>
          </a:bodyPr>
          <a:lstStyle/>
          <a:p>
            <a:r>
              <a:rPr lang="en-CH"/>
              <a:t>Gruppierung der Variablen</a:t>
            </a:r>
          </a:p>
        </p:txBody>
      </p:sp>
      <p:sp>
        <p:nvSpPr>
          <p:cNvPr id="3" name="Content Placeholder 2">
            <a:extLst>
              <a:ext uri="{FF2B5EF4-FFF2-40B4-BE49-F238E27FC236}">
                <a16:creationId xmlns:a16="http://schemas.microsoft.com/office/drawing/2014/main" id="{FA9F8E45-2DC2-487B-4D26-E4140F9F5140}"/>
              </a:ext>
            </a:extLst>
          </p:cNvPr>
          <p:cNvSpPr>
            <a:spLocks noGrp="1"/>
          </p:cNvSpPr>
          <p:nvPr>
            <p:ph idx="1"/>
          </p:nvPr>
        </p:nvSpPr>
        <p:spPr>
          <a:xfrm>
            <a:off x="700634" y="1775650"/>
            <a:ext cx="10691265" cy="892683"/>
          </a:xfrm>
        </p:spPr>
        <p:txBody>
          <a:bodyPr/>
          <a:lstStyle/>
          <a:p>
            <a:r>
              <a:rPr lang="en-CH"/>
              <a:t>Gruppierung der Variablen</a:t>
            </a:r>
          </a:p>
          <a:p>
            <a:pPr lvl="1"/>
            <a:r>
              <a:rPr lang="en-US" b="0" i="0" u="none" strike="noStrike" err="1">
                <a:solidFill>
                  <a:srgbClr val="000000"/>
                </a:solidFill>
                <a:effectLst/>
                <a:latin typeface="-webkit-standard"/>
              </a:rPr>
              <a:t>Trennung</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Spalten</a:t>
            </a:r>
            <a:r>
              <a:rPr lang="en-US" b="0" i="0" u="none" strike="noStrike">
                <a:solidFill>
                  <a:srgbClr val="000000"/>
                </a:solidFill>
                <a:effectLst/>
                <a:latin typeface="-webkit-standard"/>
              </a:rPr>
              <a:t> in </a:t>
            </a:r>
            <a:r>
              <a:rPr lang="en-US" b="0" i="0" u="none" strike="noStrike" err="1">
                <a:solidFill>
                  <a:srgbClr val="000000"/>
                </a:solidFill>
                <a:effectLst/>
                <a:latin typeface="-webkit-standard"/>
              </a:rPr>
              <a:t>Bildungs</a:t>
            </a:r>
            <a:r>
              <a:rPr lang="en-US" b="0" i="0" u="none" strike="noStrike">
                <a:solidFill>
                  <a:srgbClr val="000000"/>
                </a:solidFill>
                <a:effectLst/>
                <a:latin typeface="-webkit-standard"/>
              </a:rPr>
              <a:t>- und BIP-</a:t>
            </a:r>
            <a:r>
              <a:rPr lang="en-US" b="0" i="0" u="none" strike="noStrike" err="1">
                <a:solidFill>
                  <a:srgbClr val="000000"/>
                </a:solidFill>
                <a:effectLst/>
                <a:latin typeface="-webkit-standard"/>
              </a:rPr>
              <a:t>Merkmale</a:t>
            </a:r>
            <a:r>
              <a:rPr lang="en-US" b="0" i="0" u="none" strike="noStrike">
                <a:solidFill>
                  <a:srgbClr val="000000"/>
                </a:solidFill>
                <a:effectLst/>
                <a:latin typeface="-webkit-standard"/>
              </a:rPr>
              <a:t>.</a:t>
            </a:r>
          </a:p>
          <a:p>
            <a:pPr marL="0" indent="0">
              <a:buNone/>
            </a:pPr>
            <a:endParaRPr lang="en-US" b="0" i="0" u="none" strike="noStrike">
              <a:solidFill>
                <a:srgbClr val="000000"/>
              </a:solidFill>
              <a:effectLst/>
              <a:latin typeface="-webkit-standard"/>
            </a:endParaRPr>
          </a:p>
        </p:txBody>
      </p:sp>
      <p:pic>
        <p:nvPicPr>
          <p:cNvPr id="4" name="Picture 3">
            <a:extLst>
              <a:ext uri="{FF2B5EF4-FFF2-40B4-BE49-F238E27FC236}">
                <a16:creationId xmlns:a16="http://schemas.microsoft.com/office/drawing/2014/main" id="{56609589-EF24-9A5A-3D42-50614125DE63}"/>
              </a:ext>
            </a:extLst>
          </p:cNvPr>
          <p:cNvPicPr>
            <a:picLocks noChangeAspect="1"/>
          </p:cNvPicPr>
          <p:nvPr/>
        </p:nvPicPr>
        <p:blipFill>
          <a:blip r:embed="rId2"/>
          <a:stretch>
            <a:fillRect/>
          </a:stretch>
        </p:blipFill>
        <p:spPr>
          <a:xfrm>
            <a:off x="3174480" y="2668333"/>
            <a:ext cx="5843040" cy="2119315"/>
          </a:xfrm>
          <a:prstGeom prst="rect">
            <a:avLst/>
          </a:prstGeom>
        </p:spPr>
      </p:pic>
      <p:pic>
        <p:nvPicPr>
          <p:cNvPr id="5" name="Picture 4">
            <a:extLst>
              <a:ext uri="{FF2B5EF4-FFF2-40B4-BE49-F238E27FC236}">
                <a16:creationId xmlns:a16="http://schemas.microsoft.com/office/drawing/2014/main" id="{841F51F3-A3EA-1FDD-A27C-98627EE18BE2}"/>
              </a:ext>
            </a:extLst>
          </p:cNvPr>
          <p:cNvPicPr>
            <a:picLocks noChangeAspect="1"/>
          </p:cNvPicPr>
          <p:nvPr/>
        </p:nvPicPr>
        <p:blipFill>
          <a:blip r:embed="rId3"/>
          <a:stretch>
            <a:fillRect/>
          </a:stretch>
        </p:blipFill>
        <p:spPr>
          <a:xfrm>
            <a:off x="2805113" y="4853175"/>
            <a:ext cx="6581774" cy="1090425"/>
          </a:xfrm>
          <a:prstGeom prst="rect">
            <a:avLst/>
          </a:prstGeom>
        </p:spPr>
      </p:pic>
    </p:spTree>
    <p:extLst>
      <p:ext uri="{BB962C8B-B14F-4D97-AF65-F5344CB8AC3E}">
        <p14:creationId xmlns:p14="http://schemas.microsoft.com/office/powerpoint/2010/main" val="266701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fik 25" descr="Ein Bild, das Grafiken, Screenshot, Grafikdesign, Kunst enthält.&#10;&#10;Beschreibung automatisch generiert.">
            <a:extLst>
              <a:ext uri="{FF2B5EF4-FFF2-40B4-BE49-F238E27FC236}">
                <a16:creationId xmlns:a16="http://schemas.microsoft.com/office/drawing/2014/main" id="{12D8B450-BD27-0614-861A-40F9910956C3}"/>
              </a:ext>
            </a:extLst>
          </p:cNvPr>
          <p:cNvPicPr>
            <a:picLocks noChangeAspect="1"/>
          </p:cNvPicPr>
          <p:nvPr/>
        </p:nvPicPr>
        <p:blipFill>
          <a:blip r:embed="rId3"/>
          <a:srcRect l="30004" r="21818" b="1"/>
          <a:stretch/>
        </p:blipFill>
        <p:spPr>
          <a:xfrm>
            <a:off x="6420752" y="-1"/>
            <a:ext cx="5771248" cy="6857999"/>
          </a:xfrm>
          <a:prstGeom prst="rect">
            <a:avLst/>
          </a:prstGeom>
        </p:spPr>
      </p:pic>
      <p:sp>
        <p:nvSpPr>
          <p:cNvPr id="2" name="Titel 1">
            <a:extLst>
              <a:ext uri="{FF2B5EF4-FFF2-40B4-BE49-F238E27FC236}">
                <a16:creationId xmlns:a16="http://schemas.microsoft.com/office/drawing/2014/main" id="{9D429EE7-F943-D48E-BEB3-829CF804BBDE}"/>
              </a:ext>
            </a:extLst>
          </p:cNvPr>
          <p:cNvSpPr>
            <a:spLocks noGrp="1"/>
          </p:cNvSpPr>
          <p:nvPr>
            <p:ph type="title"/>
          </p:nvPr>
        </p:nvSpPr>
        <p:spPr>
          <a:xfrm>
            <a:off x="704088" y="914400"/>
            <a:ext cx="5195889" cy="1316736"/>
          </a:xfrm>
        </p:spPr>
        <p:txBody>
          <a:bodyPr>
            <a:normAutofit/>
          </a:bodyPr>
          <a:lstStyle/>
          <a:p>
            <a:r>
              <a:rPr lang="de-DE"/>
              <a:t>Problem- und Fragestellung</a:t>
            </a:r>
          </a:p>
        </p:txBody>
      </p:sp>
      <p:cxnSp>
        <p:nvCxnSpPr>
          <p:cNvPr id="66" name="Straight Connector 52">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 name="Inhaltsplatzhalter 2">
            <a:extLst>
              <a:ext uri="{FF2B5EF4-FFF2-40B4-BE49-F238E27FC236}">
                <a16:creationId xmlns:a16="http://schemas.microsoft.com/office/drawing/2014/main" id="{14DE5A28-870D-E72F-F469-70F7CA843C78}"/>
              </a:ext>
            </a:extLst>
          </p:cNvPr>
          <p:cNvGraphicFramePr>
            <a:graphicFrameLocks noGrp="1"/>
          </p:cNvGraphicFramePr>
          <p:nvPr>
            <p:ph idx="1"/>
            <p:extLst>
              <p:ext uri="{D42A27DB-BD31-4B8C-83A1-F6EECF244321}">
                <p14:modId xmlns:p14="http://schemas.microsoft.com/office/powerpoint/2010/main" val="4168935317"/>
              </p:ext>
            </p:extLst>
          </p:nvPr>
        </p:nvGraphicFramePr>
        <p:xfrm>
          <a:off x="704088" y="2231136"/>
          <a:ext cx="5195889" cy="3931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29067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350C-3F82-4E1B-898B-5A33A8D6B4B4}"/>
              </a:ext>
            </a:extLst>
          </p:cNvPr>
          <p:cNvSpPr>
            <a:spLocks noGrp="1"/>
          </p:cNvSpPr>
          <p:nvPr>
            <p:ph type="title"/>
          </p:nvPr>
        </p:nvSpPr>
        <p:spPr/>
        <p:txBody>
          <a:bodyPr/>
          <a:lstStyle/>
          <a:p>
            <a:r>
              <a:rPr lang="en-US" b="0" i="0" u="none" strike="noStrike" err="1">
                <a:solidFill>
                  <a:srgbClr val="000000"/>
                </a:solidFill>
                <a:effectLst/>
                <a:latin typeface="-webkit-standard"/>
              </a:rPr>
              <a:t>Berechnung</a:t>
            </a:r>
            <a:r>
              <a:rPr lang="en-US" b="0" i="0" u="none" strike="noStrike">
                <a:solidFill>
                  <a:srgbClr val="000000"/>
                </a:solidFill>
                <a:effectLst/>
                <a:latin typeface="-webkit-standard"/>
              </a:rPr>
              <a:t> der </a:t>
            </a:r>
            <a:r>
              <a:rPr lang="en-US" b="0" i="0" u="none" strike="noStrike" err="1">
                <a:solidFill>
                  <a:srgbClr val="000000"/>
                </a:solidFill>
                <a:effectLst/>
                <a:latin typeface="-webkit-standard"/>
              </a:rPr>
              <a:t>Korrelationen</a:t>
            </a:r>
            <a:endParaRPr lang="en-CH"/>
          </a:p>
        </p:txBody>
      </p:sp>
      <p:sp>
        <p:nvSpPr>
          <p:cNvPr id="3" name="Content Placeholder 2">
            <a:extLst>
              <a:ext uri="{FF2B5EF4-FFF2-40B4-BE49-F238E27FC236}">
                <a16:creationId xmlns:a16="http://schemas.microsoft.com/office/drawing/2014/main" id="{AAEBE93D-A80D-6C87-3E41-6BD6FF06D637}"/>
              </a:ext>
            </a:extLst>
          </p:cNvPr>
          <p:cNvSpPr>
            <a:spLocks noGrp="1"/>
          </p:cNvSpPr>
          <p:nvPr>
            <p:ph idx="1"/>
          </p:nvPr>
        </p:nvSpPr>
        <p:spPr/>
        <p:txBody>
          <a:bodyPr/>
          <a:lstStyle/>
          <a:p>
            <a:r>
              <a:rPr lang="en-US" err="1"/>
              <a:t>corrwith</a:t>
            </a:r>
            <a:r>
              <a:rPr lang="en-US"/>
              <a:t>: </a:t>
            </a:r>
            <a:r>
              <a:rPr lang="en-US" err="1"/>
              <a:t>Berechnet</a:t>
            </a:r>
            <a:r>
              <a:rPr lang="en-US"/>
              <a:t> die </a:t>
            </a:r>
            <a:r>
              <a:rPr lang="en-US" err="1"/>
              <a:t>Korrelation</a:t>
            </a:r>
            <a:r>
              <a:rPr lang="en-US"/>
              <a:t> </a:t>
            </a:r>
            <a:r>
              <a:rPr lang="en-US" err="1"/>
              <a:t>zwischen</a:t>
            </a:r>
            <a:r>
              <a:rPr lang="en-US"/>
              <a:t> </a:t>
            </a:r>
            <a:r>
              <a:rPr lang="en-US" err="1"/>
              <a:t>zwei</a:t>
            </a:r>
            <a:r>
              <a:rPr lang="en-US"/>
              <a:t> Pandas-</a:t>
            </a:r>
            <a:r>
              <a:rPr lang="en-US" err="1"/>
              <a:t>Datenstrukturen</a:t>
            </a:r>
            <a:r>
              <a:rPr lang="en-US"/>
              <a:t>.</a:t>
            </a:r>
            <a:br>
              <a:rPr lang="en-US"/>
            </a:br>
            <a:r>
              <a:rPr lang="en-CH"/>
              <a:t> </a:t>
            </a:r>
          </a:p>
        </p:txBody>
      </p:sp>
      <p:pic>
        <p:nvPicPr>
          <p:cNvPr id="5" name="Picture 4">
            <a:extLst>
              <a:ext uri="{FF2B5EF4-FFF2-40B4-BE49-F238E27FC236}">
                <a16:creationId xmlns:a16="http://schemas.microsoft.com/office/drawing/2014/main" id="{EA68DA80-0C34-ECD9-90AD-F2C73242CFC3}"/>
              </a:ext>
            </a:extLst>
          </p:cNvPr>
          <p:cNvPicPr>
            <a:picLocks noChangeAspect="1"/>
          </p:cNvPicPr>
          <p:nvPr/>
        </p:nvPicPr>
        <p:blipFill>
          <a:blip r:embed="rId2"/>
          <a:stretch>
            <a:fillRect/>
          </a:stretch>
        </p:blipFill>
        <p:spPr>
          <a:xfrm>
            <a:off x="2209800" y="3529584"/>
            <a:ext cx="7772400" cy="2104130"/>
          </a:xfrm>
          <a:prstGeom prst="rect">
            <a:avLst/>
          </a:prstGeom>
        </p:spPr>
      </p:pic>
    </p:spTree>
    <p:extLst>
      <p:ext uri="{BB962C8B-B14F-4D97-AF65-F5344CB8AC3E}">
        <p14:creationId xmlns:p14="http://schemas.microsoft.com/office/powerpoint/2010/main" val="3495280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6377-FE08-3DEC-0FD0-CBD0FF0E8143}"/>
              </a:ext>
            </a:extLst>
          </p:cNvPr>
          <p:cNvSpPr>
            <a:spLocks noGrp="1"/>
          </p:cNvSpPr>
          <p:nvPr>
            <p:ph type="title"/>
          </p:nvPr>
        </p:nvSpPr>
        <p:spPr/>
        <p:txBody>
          <a:bodyPr/>
          <a:lstStyle/>
          <a:p>
            <a:r>
              <a:rPr lang="en-CH"/>
              <a:t>Heatmap</a:t>
            </a:r>
          </a:p>
        </p:txBody>
      </p:sp>
      <p:pic>
        <p:nvPicPr>
          <p:cNvPr id="4" name="Content Placeholder 3">
            <a:extLst>
              <a:ext uri="{FF2B5EF4-FFF2-40B4-BE49-F238E27FC236}">
                <a16:creationId xmlns:a16="http://schemas.microsoft.com/office/drawing/2014/main" id="{4434065D-D0B2-4137-DCFB-61B640C1D998}"/>
              </a:ext>
            </a:extLst>
          </p:cNvPr>
          <p:cNvPicPr>
            <a:picLocks noGrp="1" noChangeAspect="1"/>
          </p:cNvPicPr>
          <p:nvPr>
            <p:ph idx="1"/>
          </p:nvPr>
        </p:nvPicPr>
        <p:blipFill>
          <a:blip r:embed="rId2"/>
          <a:stretch>
            <a:fillRect/>
          </a:stretch>
        </p:blipFill>
        <p:spPr>
          <a:xfrm>
            <a:off x="3114675" y="1117894"/>
            <a:ext cx="6650849" cy="4622212"/>
          </a:xfrm>
          <a:prstGeom prst="rect">
            <a:avLst/>
          </a:prstGeom>
        </p:spPr>
      </p:pic>
      <p:sp>
        <p:nvSpPr>
          <p:cNvPr id="6" name="TextBox 5">
            <a:extLst>
              <a:ext uri="{FF2B5EF4-FFF2-40B4-BE49-F238E27FC236}">
                <a16:creationId xmlns:a16="http://schemas.microsoft.com/office/drawing/2014/main" id="{8EA3315A-6A6F-2E1E-E3F0-C800BC178423}"/>
              </a:ext>
            </a:extLst>
          </p:cNvPr>
          <p:cNvSpPr txBox="1"/>
          <p:nvPr/>
        </p:nvSpPr>
        <p:spPr>
          <a:xfrm>
            <a:off x="700636" y="2000250"/>
            <a:ext cx="2414040" cy="2308324"/>
          </a:xfrm>
          <a:prstGeom prst="rect">
            <a:avLst/>
          </a:prstGeom>
          <a:noFill/>
        </p:spPr>
        <p:txBody>
          <a:bodyPr wrap="square" rtlCol="0">
            <a:spAutoFit/>
          </a:bodyPr>
          <a:lstStyle/>
          <a:p>
            <a:r>
              <a:rPr lang="en-US" err="1"/>
              <a:t>Paarweisen</a:t>
            </a:r>
            <a:r>
              <a:rPr lang="en-US"/>
              <a:t> </a:t>
            </a:r>
            <a:r>
              <a:rPr lang="en-US" err="1"/>
              <a:t>Korrelation</a:t>
            </a:r>
            <a:r>
              <a:rPr lang="en-US"/>
              <a:t> </a:t>
            </a:r>
            <a:r>
              <a:rPr lang="en-US" err="1"/>
              <a:t>zwischen</a:t>
            </a:r>
            <a:r>
              <a:rPr lang="en-US"/>
              <a:t> </a:t>
            </a:r>
            <a:r>
              <a:rPr lang="en-US" err="1"/>
              <a:t>Bildungs</a:t>
            </a:r>
            <a:r>
              <a:rPr lang="en-US"/>
              <a:t>- und BIP-</a:t>
            </a:r>
            <a:r>
              <a:rPr lang="en-US" err="1"/>
              <a:t>Merkmalen</a:t>
            </a:r>
            <a:r>
              <a:rPr lang="en-US"/>
              <a:t>.</a:t>
            </a:r>
          </a:p>
          <a:p>
            <a:endParaRPr lang="en-US"/>
          </a:p>
          <a:p>
            <a:r>
              <a:rPr lang="en-US"/>
              <a:t>Y= </a:t>
            </a:r>
            <a:r>
              <a:rPr lang="en-US" err="1"/>
              <a:t>Bildung</a:t>
            </a:r>
            <a:endParaRPr lang="en-US"/>
          </a:p>
          <a:p>
            <a:r>
              <a:rPr lang="en-US"/>
              <a:t>X= BIP</a:t>
            </a:r>
          </a:p>
          <a:p>
            <a:endParaRPr lang="en-CH"/>
          </a:p>
        </p:txBody>
      </p:sp>
    </p:spTree>
    <p:extLst>
      <p:ext uri="{BB962C8B-B14F-4D97-AF65-F5344CB8AC3E}">
        <p14:creationId xmlns:p14="http://schemas.microsoft.com/office/powerpoint/2010/main" val="189010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72DA-3F54-169E-92B5-391D969F51F9}"/>
              </a:ext>
            </a:extLst>
          </p:cNvPr>
          <p:cNvSpPr>
            <a:spLocks noGrp="1"/>
          </p:cNvSpPr>
          <p:nvPr>
            <p:ph type="title"/>
          </p:nvPr>
        </p:nvSpPr>
        <p:spPr/>
        <p:txBody>
          <a:bodyPr/>
          <a:lstStyle/>
          <a:p>
            <a:r>
              <a:rPr lang="en-CH"/>
              <a:t>Interpretation</a:t>
            </a:r>
          </a:p>
        </p:txBody>
      </p:sp>
      <p:sp>
        <p:nvSpPr>
          <p:cNvPr id="3" name="Content Placeholder 2">
            <a:extLst>
              <a:ext uri="{FF2B5EF4-FFF2-40B4-BE49-F238E27FC236}">
                <a16:creationId xmlns:a16="http://schemas.microsoft.com/office/drawing/2014/main" id="{F5F775BF-D3A2-C12C-51F8-5B03084F391B}"/>
              </a:ext>
            </a:extLst>
          </p:cNvPr>
          <p:cNvSpPr>
            <a:spLocks noGrp="1"/>
          </p:cNvSpPr>
          <p:nvPr>
            <p:ph idx="1"/>
          </p:nvPr>
        </p:nvSpPr>
        <p:spPr/>
        <p:txBody>
          <a:bodyPr/>
          <a:lstStyle/>
          <a:p>
            <a:r>
              <a:rPr lang="en-US" i="0" u="none" strike="noStrike" err="1">
                <a:solidFill>
                  <a:srgbClr val="000000"/>
                </a:solidFill>
                <a:effectLst/>
              </a:rPr>
              <a:t>Hinweise</a:t>
            </a:r>
            <a:r>
              <a:rPr lang="en-US" i="0" u="none" strike="noStrike">
                <a:solidFill>
                  <a:srgbClr val="000000"/>
                </a:solidFill>
                <a:effectLst/>
                <a:latin typeface="-webkit-standard"/>
              </a:rPr>
              <a:t> </a:t>
            </a:r>
            <a:r>
              <a:rPr lang="en-US" b="0" i="0" u="none" strike="noStrike">
                <a:solidFill>
                  <a:srgbClr val="000000"/>
                </a:solidFill>
                <a:effectLst/>
                <a:latin typeface="-webkit-standard"/>
              </a:rPr>
              <a:t>auf </a:t>
            </a:r>
            <a:r>
              <a:rPr lang="en-US" b="0" i="0" u="none" strike="noStrike" err="1">
                <a:solidFill>
                  <a:srgbClr val="000000"/>
                </a:solidFill>
                <a:effectLst/>
                <a:latin typeface="-webkit-standard"/>
              </a:rPr>
              <a:t>mögliche</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Zusammenhänge</a:t>
            </a:r>
            <a:r>
              <a:rPr lang="en-US" b="0" i="0" u="none" strike="noStrike">
                <a:solidFill>
                  <a:srgbClr val="000000"/>
                </a:solidFill>
                <a:effectLst/>
                <a:latin typeface="-webkit-standard"/>
              </a:rPr>
              <a:t>.</a:t>
            </a:r>
          </a:p>
          <a:p>
            <a:endParaRPr lang="en-CH"/>
          </a:p>
          <a:p>
            <a:r>
              <a:rPr lang="en-US" b="0" i="0" u="none" strike="noStrike" err="1">
                <a:solidFill>
                  <a:srgbClr val="000000"/>
                </a:solidFill>
                <a:effectLst/>
                <a:latin typeface="-webkit-standard"/>
              </a:rPr>
              <a:t>Arbeitnehmerentgelt</a:t>
            </a:r>
            <a:r>
              <a:rPr lang="en-CH" b="0" i="0" u="none" strike="noStrike">
                <a:solidFill>
                  <a:srgbClr val="000000"/>
                </a:solidFill>
                <a:effectLst/>
                <a:latin typeface="-webkit-standard"/>
              </a:rPr>
              <a:t> </a:t>
            </a:r>
            <a:r>
              <a:rPr lang="en-US" b="0" i="0" u="none" strike="noStrike" err="1">
                <a:solidFill>
                  <a:srgbClr val="000000"/>
                </a:solidFill>
                <a:effectLst/>
                <a:latin typeface="-webkit-standard"/>
              </a:rPr>
              <a:t>Korrelation</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mit</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Bildungsausgaben</a:t>
            </a:r>
            <a:r>
              <a:rPr lang="en-US" b="0" i="0" u="none" strike="noStrike">
                <a:solidFill>
                  <a:srgbClr val="000000"/>
                </a:solidFill>
                <a:effectLst/>
                <a:latin typeface="-webkit-standard"/>
              </a:rPr>
              <a:t> = 0.95.</a:t>
            </a:r>
          </a:p>
          <a:p>
            <a:pPr lvl="1"/>
            <a:r>
              <a:rPr lang="en-US" b="0" i="0" u="none" strike="noStrike" err="1">
                <a:solidFill>
                  <a:srgbClr val="000000"/>
                </a:solidFill>
                <a:effectLst/>
                <a:latin typeface="-webkit-standard"/>
              </a:rPr>
              <a:t>Höhere</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Investitionen</a:t>
            </a:r>
            <a:r>
              <a:rPr lang="en-US" b="0" i="0" u="none" strike="noStrike">
                <a:solidFill>
                  <a:srgbClr val="000000"/>
                </a:solidFill>
                <a:effectLst/>
                <a:latin typeface="-webkit-standard"/>
              </a:rPr>
              <a:t> in </a:t>
            </a:r>
            <a:r>
              <a:rPr lang="en-US" b="0" i="0" u="none" strike="noStrike" err="1">
                <a:solidFill>
                  <a:srgbClr val="000000"/>
                </a:solidFill>
                <a:effectLst/>
                <a:latin typeface="-webkit-standard"/>
              </a:rPr>
              <a:t>Bildung</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korrelieren</a:t>
            </a:r>
            <a:r>
              <a:rPr lang="en-US" b="0" i="0" u="none" strike="noStrike">
                <a:solidFill>
                  <a:srgbClr val="000000"/>
                </a:solidFill>
                <a:effectLst/>
                <a:latin typeface="-webkit-standard"/>
              </a:rPr>
              <a:t> stark </a:t>
            </a:r>
            <a:r>
              <a:rPr lang="en-US" b="0" i="0" u="none" strike="noStrike" err="1">
                <a:solidFill>
                  <a:srgbClr val="000000"/>
                </a:solidFill>
                <a:effectLst/>
                <a:latin typeface="-webkit-standard"/>
              </a:rPr>
              <a:t>mit</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steigendem</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Einkommen</a:t>
            </a:r>
            <a:r>
              <a:rPr lang="en-US" b="0" i="0" u="none" strike="noStrike">
                <a:solidFill>
                  <a:srgbClr val="000000"/>
                </a:solidFill>
                <a:effectLst/>
                <a:latin typeface="-webkit-standard"/>
              </a:rPr>
              <a:t> der </a:t>
            </a:r>
            <a:r>
              <a:rPr lang="en-US" b="0" i="0" u="none" strike="noStrike" err="1">
                <a:solidFill>
                  <a:srgbClr val="000000"/>
                </a:solidFill>
                <a:effectLst/>
                <a:latin typeface="-webkit-standard"/>
              </a:rPr>
              <a:t>Bevölkerung</a:t>
            </a:r>
            <a:r>
              <a:rPr lang="en-US" b="0" i="0" u="none" strike="noStrike">
                <a:solidFill>
                  <a:srgbClr val="000000"/>
                </a:solidFill>
                <a:effectLst/>
                <a:latin typeface="-webkit-standard"/>
              </a:rPr>
              <a:t>.</a:t>
            </a:r>
            <a:endParaRPr lang="en-US">
              <a:solidFill>
                <a:srgbClr val="000000"/>
              </a:solidFill>
              <a:latin typeface="-webkit-standard"/>
            </a:endParaRPr>
          </a:p>
          <a:p>
            <a:endParaRPr lang="en-CH"/>
          </a:p>
          <a:p>
            <a:r>
              <a:rPr lang="en-US">
                <a:solidFill>
                  <a:srgbClr val="000000"/>
                </a:solidFill>
                <a:latin typeface="-webkit-standard"/>
              </a:rPr>
              <a:t>S</a:t>
            </a:r>
            <a:r>
              <a:rPr lang="en-US" b="0" i="0" u="none" strike="noStrike">
                <a:solidFill>
                  <a:srgbClr val="000000"/>
                </a:solidFill>
                <a:effectLst/>
                <a:latin typeface="-webkit-standard"/>
              </a:rPr>
              <a:t>tarke </a:t>
            </a:r>
            <a:r>
              <a:rPr lang="en-US" b="0" i="0" u="none" strike="noStrike" err="1">
                <a:solidFill>
                  <a:srgbClr val="000000"/>
                </a:solidFill>
                <a:effectLst/>
                <a:latin typeface="-webkit-standard"/>
              </a:rPr>
              <a:t>Korrelation</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bedeutet</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nicht</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dass</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ein</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direkter</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kausaler</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Zusammenhang</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besteht</a:t>
            </a:r>
            <a:r>
              <a:rPr lang="en-US" b="0" i="0" u="none" strike="noStrike">
                <a:solidFill>
                  <a:srgbClr val="000000"/>
                </a:solidFill>
                <a:effectLst/>
                <a:latin typeface="-webkit-standard"/>
              </a:rPr>
              <a:t>.</a:t>
            </a:r>
          </a:p>
          <a:p>
            <a:r>
              <a:rPr lang="en-US" b="0" i="0" u="none" strike="noStrike" err="1">
                <a:solidFill>
                  <a:srgbClr val="000000"/>
                </a:solidFill>
                <a:effectLst/>
                <a:latin typeface="-webkit-standard"/>
              </a:rPr>
              <a:t>Wirtschaftliche</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Rahmenbedingungen</a:t>
            </a:r>
            <a:r>
              <a:rPr lang="en-US" b="0" i="0" u="none" strike="noStrike">
                <a:solidFill>
                  <a:srgbClr val="000000"/>
                </a:solidFill>
                <a:effectLst/>
                <a:latin typeface="-webkit-standard"/>
              </a:rPr>
              <a:t> (z. B. </a:t>
            </a:r>
            <a:r>
              <a:rPr lang="en-US" b="0" i="0" u="none" strike="noStrike" err="1">
                <a:solidFill>
                  <a:srgbClr val="000000"/>
                </a:solidFill>
                <a:effectLst/>
                <a:latin typeface="-webkit-standard"/>
              </a:rPr>
              <a:t>globale</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Krisen</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können</a:t>
            </a:r>
            <a:r>
              <a:rPr lang="en-US" b="0" i="0" u="none" strike="noStrike">
                <a:solidFill>
                  <a:srgbClr val="000000"/>
                </a:solidFill>
                <a:effectLst/>
                <a:latin typeface="-webkit-standard"/>
              </a:rPr>
              <a:t> die </a:t>
            </a:r>
            <a:r>
              <a:rPr lang="en-US" b="0" i="0" u="none" strike="noStrike" err="1">
                <a:solidFill>
                  <a:srgbClr val="000000"/>
                </a:solidFill>
                <a:effectLst/>
                <a:latin typeface="-webkit-standard"/>
              </a:rPr>
              <a:t>Beziehung</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zwischen</a:t>
            </a:r>
            <a:r>
              <a:rPr lang="en-US" b="0" i="0" u="none" strike="noStrike">
                <a:solidFill>
                  <a:srgbClr val="000000"/>
                </a:solidFill>
                <a:effectLst/>
                <a:latin typeface="-webkit-standard"/>
              </a:rPr>
              <a:t> </a:t>
            </a:r>
            <a:r>
              <a:rPr lang="en-US" b="0" i="0" u="none" strike="noStrike" err="1">
                <a:solidFill>
                  <a:srgbClr val="000000"/>
                </a:solidFill>
                <a:effectLst/>
                <a:latin typeface="-webkit-standard"/>
              </a:rPr>
              <a:t>Bildung</a:t>
            </a:r>
            <a:r>
              <a:rPr lang="en-US" b="0" i="0" u="none" strike="noStrike">
                <a:solidFill>
                  <a:srgbClr val="000000"/>
                </a:solidFill>
                <a:effectLst/>
                <a:latin typeface="-webkit-standard"/>
              </a:rPr>
              <a:t> und BIP </a:t>
            </a:r>
            <a:r>
              <a:rPr lang="en-US" b="0" i="0" u="none" strike="noStrike" err="1">
                <a:solidFill>
                  <a:srgbClr val="000000"/>
                </a:solidFill>
                <a:effectLst/>
                <a:latin typeface="-webkit-standard"/>
              </a:rPr>
              <a:t>beeinflussen</a:t>
            </a:r>
            <a:r>
              <a:rPr lang="en-US" b="0" i="0" u="none" strike="noStrike">
                <a:solidFill>
                  <a:srgbClr val="000000"/>
                </a:solidFill>
                <a:effectLst/>
                <a:latin typeface="-webkit-standard"/>
              </a:rPr>
              <a:t>.</a:t>
            </a:r>
            <a:endParaRPr lang="en-CH"/>
          </a:p>
        </p:txBody>
      </p:sp>
    </p:spTree>
    <p:extLst>
      <p:ext uri="{BB962C8B-B14F-4D97-AF65-F5344CB8AC3E}">
        <p14:creationId xmlns:p14="http://schemas.microsoft.com/office/powerpoint/2010/main" val="952985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D0A3F2-017C-697D-95CA-59CEF55A0389}"/>
              </a:ext>
            </a:extLst>
          </p:cNvPr>
          <p:cNvSpPr>
            <a:spLocks noGrp="1"/>
          </p:cNvSpPr>
          <p:nvPr>
            <p:ph type="title"/>
          </p:nvPr>
        </p:nvSpPr>
        <p:spPr/>
        <p:txBody>
          <a:bodyPr/>
          <a:lstStyle/>
          <a:p>
            <a:r>
              <a:rPr lang="de-CH"/>
              <a:t>Anwendung in </a:t>
            </a:r>
            <a:r>
              <a:rPr lang="de-CH" err="1"/>
              <a:t>Machine</a:t>
            </a:r>
            <a:r>
              <a:rPr lang="de-CH"/>
              <a:t> Learning</a:t>
            </a:r>
          </a:p>
        </p:txBody>
      </p:sp>
      <p:sp>
        <p:nvSpPr>
          <p:cNvPr id="3" name="Inhaltsplatzhalter 2">
            <a:extLst>
              <a:ext uri="{FF2B5EF4-FFF2-40B4-BE49-F238E27FC236}">
                <a16:creationId xmlns:a16="http://schemas.microsoft.com/office/drawing/2014/main" id="{7E47FA4E-05C7-B2B6-6F88-E0A3DF88C6E0}"/>
              </a:ext>
            </a:extLst>
          </p:cNvPr>
          <p:cNvSpPr>
            <a:spLocks noGrp="1"/>
          </p:cNvSpPr>
          <p:nvPr>
            <p:ph idx="1"/>
          </p:nvPr>
        </p:nvSpPr>
        <p:spPr/>
        <p:txBody>
          <a:bodyPr/>
          <a:lstStyle/>
          <a:p>
            <a:r>
              <a:rPr lang="de-CH"/>
              <a:t>Ausgewählte Daten</a:t>
            </a:r>
          </a:p>
          <a:p>
            <a:endParaRPr lang="de-CH"/>
          </a:p>
        </p:txBody>
      </p:sp>
      <p:pic>
        <p:nvPicPr>
          <p:cNvPr id="5" name="Grafik 4">
            <a:extLst>
              <a:ext uri="{FF2B5EF4-FFF2-40B4-BE49-F238E27FC236}">
                <a16:creationId xmlns:a16="http://schemas.microsoft.com/office/drawing/2014/main" id="{1FDF1B78-E7C8-8CBA-872C-0FA56C35ADF3}"/>
              </a:ext>
            </a:extLst>
          </p:cNvPr>
          <p:cNvPicPr>
            <a:picLocks noChangeAspect="1"/>
          </p:cNvPicPr>
          <p:nvPr/>
        </p:nvPicPr>
        <p:blipFill>
          <a:blip r:embed="rId2"/>
          <a:stretch>
            <a:fillRect/>
          </a:stretch>
        </p:blipFill>
        <p:spPr>
          <a:xfrm>
            <a:off x="800100" y="2783250"/>
            <a:ext cx="8191921" cy="2133710"/>
          </a:xfrm>
          <a:prstGeom prst="rect">
            <a:avLst/>
          </a:prstGeom>
        </p:spPr>
      </p:pic>
    </p:spTree>
    <p:extLst>
      <p:ext uri="{BB962C8B-B14F-4D97-AF65-F5344CB8AC3E}">
        <p14:creationId xmlns:p14="http://schemas.microsoft.com/office/powerpoint/2010/main" val="337415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31EA6B-C7C2-C92F-6D82-869D7E9B2457}"/>
              </a:ext>
            </a:extLst>
          </p:cNvPr>
          <p:cNvSpPr>
            <a:spLocks noGrp="1"/>
          </p:cNvSpPr>
          <p:nvPr>
            <p:ph type="title"/>
          </p:nvPr>
        </p:nvSpPr>
        <p:spPr/>
        <p:txBody>
          <a:bodyPr/>
          <a:lstStyle/>
          <a:p>
            <a:r>
              <a:rPr lang="de-CH"/>
              <a:t>Relevante Spalten</a:t>
            </a:r>
          </a:p>
        </p:txBody>
      </p:sp>
      <p:pic>
        <p:nvPicPr>
          <p:cNvPr id="5" name="Inhaltsplatzhalter 4">
            <a:extLst>
              <a:ext uri="{FF2B5EF4-FFF2-40B4-BE49-F238E27FC236}">
                <a16:creationId xmlns:a16="http://schemas.microsoft.com/office/drawing/2014/main" id="{6A6B6A58-383E-7C48-B29A-C22ECA9589D0}"/>
              </a:ext>
            </a:extLst>
          </p:cNvPr>
          <p:cNvPicPr>
            <a:picLocks noGrp="1" noChangeAspect="1"/>
          </p:cNvPicPr>
          <p:nvPr>
            <p:ph idx="1"/>
          </p:nvPr>
        </p:nvPicPr>
        <p:blipFill>
          <a:blip r:embed="rId2"/>
          <a:stretch>
            <a:fillRect/>
          </a:stretch>
        </p:blipFill>
        <p:spPr>
          <a:xfrm>
            <a:off x="1723567" y="1951984"/>
            <a:ext cx="7493385" cy="1187511"/>
          </a:xfrm>
        </p:spPr>
      </p:pic>
      <p:pic>
        <p:nvPicPr>
          <p:cNvPr id="9" name="Grafik 8">
            <a:extLst>
              <a:ext uri="{FF2B5EF4-FFF2-40B4-BE49-F238E27FC236}">
                <a16:creationId xmlns:a16="http://schemas.microsoft.com/office/drawing/2014/main" id="{C39E3593-F583-E36D-C6F6-8F2E8CE6C9B0}"/>
              </a:ext>
            </a:extLst>
          </p:cNvPr>
          <p:cNvPicPr>
            <a:picLocks noChangeAspect="1"/>
          </p:cNvPicPr>
          <p:nvPr/>
        </p:nvPicPr>
        <p:blipFill>
          <a:blip r:embed="rId3"/>
          <a:stretch>
            <a:fillRect/>
          </a:stretch>
        </p:blipFill>
        <p:spPr>
          <a:xfrm>
            <a:off x="3069025" y="3186388"/>
            <a:ext cx="5512083" cy="2609984"/>
          </a:xfrm>
          <a:prstGeom prst="rect">
            <a:avLst/>
          </a:prstGeom>
        </p:spPr>
      </p:pic>
    </p:spTree>
    <p:extLst>
      <p:ext uri="{BB962C8B-B14F-4D97-AF65-F5344CB8AC3E}">
        <p14:creationId xmlns:p14="http://schemas.microsoft.com/office/powerpoint/2010/main" val="166283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65FCD-46DF-A247-27D0-38859E871865}"/>
              </a:ext>
            </a:extLst>
          </p:cNvPr>
          <p:cNvSpPr>
            <a:spLocks noGrp="1"/>
          </p:cNvSpPr>
          <p:nvPr>
            <p:ph type="title"/>
          </p:nvPr>
        </p:nvSpPr>
        <p:spPr/>
        <p:txBody>
          <a:bodyPr/>
          <a:lstStyle/>
          <a:p>
            <a:r>
              <a:rPr lang="de-CH"/>
              <a:t>Modelle und Bewertung</a:t>
            </a:r>
          </a:p>
        </p:txBody>
      </p:sp>
      <p:pic>
        <p:nvPicPr>
          <p:cNvPr id="5" name="Inhaltsplatzhalter 4">
            <a:extLst>
              <a:ext uri="{FF2B5EF4-FFF2-40B4-BE49-F238E27FC236}">
                <a16:creationId xmlns:a16="http://schemas.microsoft.com/office/drawing/2014/main" id="{F8EA4A1E-014D-097F-587F-B95AF50DD591}"/>
              </a:ext>
            </a:extLst>
          </p:cNvPr>
          <p:cNvPicPr>
            <a:picLocks noGrp="1" noChangeAspect="1"/>
          </p:cNvPicPr>
          <p:nvPr>
            <p:ph idx="1"/>
          </p:nvPr>
        </p:nvPicPr>
        <p:blipFill>
          <a:blip r:embed="rId3"/>
          <a:stretch>
            <a:fillRect/>
          </a:stretch>
        </p:blipFill>
        <p:spPr>
          <a:xfrm>
            <a:off x="2585654" y="2221992"/>
            <a:ext cx="5496692" cy="2600688"/>
          </a:xfrm>
        </p:spPr>
      </p:pic>
      <p:pic>
        <p:nvPicPr>
          <p:cNvPr id="7" name="Grafik 6">
            <a:extLst>
              <a:ext uri="{FF2B5EF4-FFF2-40B4-BE49-F238E27FC236}">
                <a16:creationId xmlns:a16="http://schemas.microsoft.com/office/drawing/2014/main" id="{1D4D96DC-DBF4-1B54-C5C1-8AAA84453CF1}"/>
              </a:ext>
            </a:extLst>
          </p:cNvPr>
          <p:cNvPicPr>
            <a:picLocks noChangeAspect="1"/>
          </p:cNvPicPr>
          <p:nvPr/>
        </p:nvPicPr>
        <p:blipFill>
          <a:blip r:embed="rId4"/>
          <a:stretch>
            <a:fillRect/>
          </a:stretch>
        </p:blipFill>
        <p:spPr>
          <a:xfrm>
            <a:off x="2923839" y="4955497"/>
            <a:ext cx="4820323" cy="819264"/>
          </a:xfrm>
          <a:prstGeom prst="rect">
            <a:avLst/>
          </a:prstGeom>
        </p:spPr>
      </p:pic>
    </p:spTree>
    <p:extLst>
      <p:ext uri="{BB962C8B-B14F-4D97-AF65-F5344CB8AC3E}">
        <p14:creationId xmlns:p14="http://schemas.microsoft.com/office/powerpoint/2010/main" val="4263573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EBB532-69A3-5266-6EE1-2E85FCF66DA2}"/>
              </a:ext>
            </a:extLst>
          </p:cNvPr>
          <p:cNvSpPr>
            <a:spLocks noGrp="1"/>
          </p:cNvSpPr>
          <p:nvPr>
            <p:ph type="title"/>
          </p:nvPr>
        </p:nvSpPr>
        <p:spPr/>
        <p:txBody>
          <a:bodyPr/>
          <a:lstStyle/>
          <a:p>
            <a:r>
              <a:rPr lang="de-CH"/>
              <a:t>Linear Regression vs. Random Forest</a:t>
            </a:r>
          </a:p>
        </p:txBody>
      </p:sp>
      <p:pic>
        <p:nvPicPr>
          <p:cNvPr id="1026" name="Picture 2">
            <a:extLst>
              <a:ext uri="{FF2B5EF4-FFF2-40B4-BE49-F238E27FC236}">
                <a16:creationId xmlns:a16="http://schemas.microsoft.com/office/drawing/2014/main" id="{1E4328CB-F3E4-711B-A15D-7BEBF0BE67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03867" y="1739459"/>
            <a:ext cx="8510803" cy="422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66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6FD09-C0DC-C7CF-3A3B-7C37D8D0B9F1}"/>
              </a:ext>
            </a:extLst>
          </p:cNvPr>
          <p:cNvSpPr>
            <a:spLocks noGrp="1"/>
          </p:cNvSpPr>
          <p:nvPr>
            <p:ph type="title"/>
          </p:nvPr>
        </p:nvSpPr>
        <p:spPr/>
        <p:txBody>
          <a:bodyPr/>
          <a:lstStyle/>
          <a:p>
            <a:r>
              <a:rPr lang="de-DE"/>
              <a:t>Anwendung von </a:t>
            </a:r>
            <a:r>
              <a:rPr lang="de-DE" err="1"/>
              <a:t>xai</a:t>
            </a:r>
            <a:r>
              <a:rPr lang="de-DE"/>
              <a:t>-Techniken</a:t>
            </a:r>
          </a:p>
        </p:txBody>
      </p:sp>
      <p:pic>
        <p:nvPicPr>
          <p:cNvPr id="4" name="Inhaltsplatzhalter 3" descr="Ein Bild, das Text, Screenshot, Schrift, Reihe enthält.&#10;&#10;Beschreibung automatisch generiert.">
            <a:extLst>
              <a:ext uri="{FF2B5EF4-FFF2-40B4-BE49-F238E27FC236}">
                <a16:creationId xmlns:a16="http://schemas.microsoft.com/office/drawing/2014/main" id="{FEBB97A1-BB93-C860-E2E1-6D173BABE67E}"/>
              </a:ext>
            </a:extLst>
          </p:cNvPr>
          <p:cNvPicPr>
            <a:picLocks noGrp="1" noChangeAspect="1"/>
          </p:cNvPicPr>
          <p:nvPr>
            <p:ph idx="1"/>
          </p:nvPr>
        </p:nvPicPr>
        <p:blipFill>
          <a:blip r:embed="rId3"/>
          <a:stretch>
            <a:fillRect/>
          </a:stretch>
        </p:blipFill>
        <p:spPr>
          <a:xfrm>
            <a:off x="2960167" y="4731347"/>
            <a:ext cx="6096000" cy="1747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afik 2" descr="Ein Bild, das Text, Screenshot, Schrift, Reihe enthält.&#10;&#10;Beschreibung automatisch generiert.">
            <a:extLst>
              <a:ext uri="{FF2B5EF4-FFF2-40B4-BE49-F238E27FC236}">
                <a16:creationId xmlns:a16="http://schemas.microsoft.com/office/drawing/2014/main" id="{8D88D667-E9E6-8873-6465-2616C3DEF726}"/>
              </a:ext>
            </a:extLst>
          </p:cNvPr>
          <p:cNvPicPr>
            <a:picLocks noChangeAspect="1"/>
          </p:cNvPicPr>
          <p:nvPr/>
        </p:nvPicPr>
        <p:blipFill>
          <a:blip r:embed="rId4"/>
          <a:stretch>
            <a:fillRect/>
          </a:stretch>
        </p:blipFill>
        <p:spPr>
          <a:xfrm>
            <a:off x="6007728" y="1973700"/>
            <a:ext cx="5388429" cy="2427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afik 4" descr="Ein Bild, das Text, Screenshot, Schrift, Zahl enthält.&#10;&#10;Beschreibung automatisch generiert.">
            <a:extLst>
              <a:ext uri="{FF2B5EF4-FFF2-40B4-BE49-F238E27FC236}">
                <a16:creationId xmlns:a16="http://schemas.microsoft.com/office/drawing/2014/main" id="{116754DB-2A02-5EC0-CD2B-CE2B3E61821F}"/>
              </a:ext>
            </a:extLst>
          </p:cNvPr>
          <p:cNvPicPr>
            <a:picLocks noChangeAspect="1"/>
          </p:cNvPicPr>
          <p:nvPr/>
        </p:nvPicPr>
        <p:blipFill>
          <a:blip r:embed="rId5"/>
          <a:stretch>
            <a:fillRect/>
          </a:stretch>
        </p:blipFill>
        <p:spPr>
          <a:xfrm>
            <a:off x="380973" y="2114491"/>
            <a:ext cx="5052786" cy="2273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387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8BB5D-D0DC-0F86-53F0-89D82C687460}"/>
              </a:ext>
            </a:extLst>
          </p:cNvPr>
          <p:cNvSpPr>
            <a:spLocks noGrp="1"/>
          </p:cNvSpPr>
          <p:nvPr>
            <p:ph type="title"/>
          </p:nvPr>
        </p:nvSpPr>
        <p:spPr/>
        <p:txBody>
          <a:bodyPr/>
          <a:lstStyle/>
          <a:p>
            <a:r>
              <a:rPr lang="de-DE"/>
              <a:t>Feature </a:t>
            </a:r>
            <a:r>
              <a:rPr lang="de-DE" err="1"/>
              <a:t>importance</a:t>
            </a:r>
          </a:p>
        </p:txBody>
      </p:sp>
      <p:pic>
        <p:nvPicPr>
          <p:cNvPr id="4" name="Inhaltsplatzhalter 3" descr="Ein Bild, das Text, Screenshot, Display, Rechteck enthält.&#10;&#10;Beschreibung automatisch generiert.">
            <a:extLst>
              <a:ext uri="{FF2B5EF4-FFF2-40B4-BE49-F238E27FC236}">
                <a16:creationId xmlns:a16="http://schemas.microsoft.com/office/drawing/2014/main" id="{87D91280-0558-70FD-4B05-A80F6E79476D}"/>
              </a:ext>
            </a:extLst>
          </p:cNvPr>
          <p:cNvPicPr>
            <a:picLocks noGrp="1" noChangeAspect="1"/>
          </p:cNvPicPr>
          <p:nvPr>
            <p:ph idx="1"/>
          </p:nvPr>
        </p:nvPicPr>
        <p:blipFill>
          <a:blip r:embed="rId3"/>
          <a:stretch>
            <a:fillRect/>
          </a:stretch>
        </p:blipFill>
        <p:spPr>
          <a:xfrm>
            <a:off x="6628135" y="2061163"/>
            <a:ext cx="4762500" cy="2734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afik 2" descr="Ein Bild, das Text, Screenshot, Rechteck, Reihe enthält.&#10;&#10;Beschreibung automatisch generiert.">
            <a:extLst>
              <a:ext uri="{FF2B5EF4-FFF2-40B4-BE49-F238E27FC236}">
                <a16:creationId xmlns:a16="http://schemas.microsoft.com/office/drawing/2014/main" id="{F7067E74-C46D-87DA-A4A0-CED47EF4D83E}"/>
              </a:ext>
            </a:extLst>
          </p:cNvPr>
          <p:cNvPicPr>
            <a:picLocks noChangeAspect="1"/>
          </p:cNvPicPr>
          <p:nvPr/>
        </p:nvPicPr>
        <p:blipFill>
          <a:blip r:embed="rId4"/>
          <a:stretch>
            <a:fillRect/>
          </a:stretch>
        </p:blipFill>
        <p:spPr>
          <a:xfrm>
            <a:off x="598714" y="1870887"/>
            <a:ext cx="5746103" cy="3486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796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14183-5A7A-6115-DFA2-82488986BAFB}"/>
              </a:ext>
            </a:extLst>
          </p:cNvPr>
          <p:cNvSpPr>
            <a:spLocks noGrp="1"/>
          </p:cNvSpPr>
          <p:nvPr>
            <p:ph type="title"/>
          </p:nvPr>
        </p:nvSpPr>
        <p:spPr/>
        <p:txBody>
          <a:bodyPr/>
          <a:lstStyle/>
          <a:p>
            <a:r>
              <a:rPr lang="de-DE"/>
              <a:t>Partial </a:t>
            </a:r>
            <a:r>
              <a:rPr lang="de-DE" err="1"/>
              <a:t>DependeNCE</a:t>
            </a:r>
            <a:r>
              <a:rPr lang="de-DE"/>
              <a:t> </a:t>
            </a:r>
            <a:r>
              <a:rPr lang="de-DE" err="1"/>
              <a:t>plot</a:t>
            </a:r>
          </a:p>
        </p:txBody>
      </p:sp>
      <p:pic>
        <p:nvPicPr>
          <p:cNvPr id="4" name="Inhaltsplatzhalter 3" descr="Ein Bild, das Text, Diagramm, Screenshot, Reihe enthält.&#10;&#10;Beschreibung automatisch generiert.">
            <a:extLst>
              <a:ext uri="{FF2B5EF4-FFF2-40B4-BE49-F238E27FC236}">
                <a16:creationId xmlns:a16="http://schemas.microsoft.com/office/drawing/2014/main" id="{B159FC83-7BAE-EA3F-E279-2E92A52DE0BD}"/>
              </a:ext>
            </a:extLst>
          </p:cNvPr>
          <p:cNvPicPr>
            <a:picLocks noGrp="1" noChangeAspect="1"/>
          </p:cNvPicPr>
          <p:nvPr>
            <p:ph idx="1"/>
          </p:nvPr>
        </p:nvPicPr>
        <p:blipFill>
          <a:blip r:embed="rId2"/>
          <a:stretch>
            <a:fillRect/>
          </a:stretch>
        </p:blipFill>
        <p:spPr>
          <a:xfrm>
            <a:off x="3286983" y="1777948"/>
            <a:ext cx="551857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477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10EDBE-6C9D-DDE6-9088-9480DCED54FE}"/>
              </a:ext>
            </a:extLst>
          </p:cNvPr>
          <p:cNvSpPr>
            <a:spLocks noGrp="1"/>
          </p:cNvSpPr>
          <p:nvPr>
            <p:ph type="title"/>
          </p:nvPr>
        </p:nvSpPr>
        <p:spPr/>
        <p:txBody>
          <a:bodyPr/>
          <a:lstStyle/>
          <a:p>
            <a:r>
              <a:rPr lang="de-DE"/>
              <a:t>Datenquellen</a:t>
            </a:r>
          </a:p>
        </p:txBody>
      </p:sp>
      <p:sp>
        <p:nvSpPr>
          <p:cNvPr id="3" name="Inhaltsplatzhalter 2">
            <a:extLst>
              <a:ext uri="{FF2B5EF4-FFF2-40B4-BE49-F238E27FC236}">
                <a16:creationId xmlns:a16="http://schemas.microsoft.com/office/drawing/2014/main" id="{D4B4B83E-F89E-9667-FCB2-E1E7A4B0F321}"/>
              </a:ext>
            </a:extLst>
          </p:cNvPr>
          <p:cNvSpPr>
            <a:spLocks noGrp="1"/>
          </p:cNvSpPr>
          <p:nvPr>
            <p:ph idx="1"/>
          </p:nvPr>
        </p:nvSpPr>
        <p:spPr/>
        <p:txBody>
          <a:bodyPr vert="horz" lIns="91440" tIns="45720" rIns="91440" bIns="45720" rtlCol="0" anchor="t">
            <a:normAutofit/>
          </a:bodyPr>
          <a:lstStyle/>
          <a:p>
            <a:r>
              <a:rPr lang="de-DE"/>
              <a:t>Diverse Daten zu Ausbildungen: </a:t>
            </a:r>
            <a:r>
              <a:rPr lang="de-DE">
                <a:ea typeface="+mn-lt"/>
                <a:cs typeface="+mn-lt"/>
                <a:hlinkClick r:id="rId3"/>
              </a:rPr>
              <a:t>https://www.bfs.admin.ch/asset/de/31185422</a:t>
            </a:r>
            <a:endParaRPr lang="de-DE">
              <a:ea typeface="+mn-lt"/>
              <a:cs typeface="+mn-lt"/>
            </a:endParaRPr>
          </a:p>
          <a:p>
            <a:r>
              <a:rPr lang="de-DE">
                <a:ea typeface="+mn-lt"/>
                <a:cs typeface="+mn-lt"/>
              </a:rPr>
              <a:t>Öffentliche Bildungsausgaben: </a:t>
            </a:r>
            <a:r>
              <a:rPr lang="de-DE">
                <a:ea typeface="+mn-lt"/>
                <a:cs typeface="+mn-lt"/>
                <a:hlinkClick r:id="rId4"/>
              </a:rPr>
              <a:t>https://www.bfs.admin.ch/bfs/de/home/statistiken/bildung-wissenschaft/bildungsindikatoren/indicators/bildungsausgaben.assetdetail.29105786.html</a:t>
            </a:r>
          </a:p>
          <a:p>
            <a:r>
              <a:rPr lang="de-DE">
                <a:ea typeface="+mn-lt"/>
                <a:cs typeface="+mn-lt"/>
              </a:rPr>
              <a:t>BIP nach Einkommensart: </a:t>
            </a:r>
            <a:r>
              <a:rPr lang="de-DE">
                <a:ea typeface="+mn-lt"/>
                <a:cs typeface="+mn-lt"/>
                <a:hlinkClick r:id="rId5"/>
              </a:rPr>
              <a:t>https://www.bfs.admin.ch/bfs/de/home/statistiken/volkswirtschaft/volkswirtschaftliche-gesamtrechnung/investitionen-konsumausgaben.assetdetail.32257468.html</a:t>
            </a:r>
          </a:p>
          <a:p>
            <a:r>
              <a:rPr lang="de-DE">
                <a:ea typeface="+mn-lt"/>
                <a:cs typeface="+mn-lt"/>
              </a:rPr>
              <a:t>BIP nach Verwendungsart: </a:t>
            </a:r>
            <a:r>
              <a:rPr lang="de-DE">
                <a:ea typeface="+mn-lt"/>
                <a:cs typeface="+mn-lt"/>
                <a:hlinkClick r:id="rId6"/>
              </a:rPr>
              <a:t>https://www.bfs.admin.ch/bfs/de/home/statistiken/volkswirtschaft/volkswirtschaftliche-gesamtrechnung/bruttoinlandprodukt.assetdetail.32257467.html</a:t>
            </a:r>
          </a:p>
          <a:p>
            <a:endParaRPr lang="de-DE">
              <a:ea typeface="+mn-lt"/>
              <a:cs typeface="+mn-lt"/>
            </a:endParaRPr>
          </a:p>
        </p:txBody>
      </p:sp>
    </p:spTree>
    <p:extLst>
      <p:ext uri="{BB962C8B-B14F-4D97-AF65-F5344CB8AC3E}">
        <p14:creationId xmlns:p14="http://schemas.microsoft.com/office/powerpoint/2010/main" val="4010540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Kleidung, Screenshot, Cartoon enthält.&#10;&#10;Beschreibung automatisch generiert.">
            <a:extLst>
              <a:ext uri="{FF2B5EF4-FFF2-40B4-BE49-F238E27FC236}">
                <a16:creationId xmlns:a16="http://schemas.microsoft.com/office/drawing/2014/main" id="{D22C93EF-BCAF-91F4-F34A-7EB1C56A4ECF}"/>
              </a:ext>
            </a:extLst>
          </p:cNvPr>
          <p:cNvPicPr>
            <a:picLocks noChangeAspect="1"/>
          </p:cNvPicPr>
          <p:nvPr/>
        </p:nvPicPr>
        <p:blipFill>
          <a:blip r:embed="rId3"/>
          <a:srcRect t="-199" b="22011"/>
          <a:stretch/>
        </p:blipFill>
        <p:spPr>
          <a:xfrm>
            <a:off x="7492028" y="2204390"/>
            <a:ext cx="4165630" cy="3293174"/>
          </a:xfrm>
          <a:prstGeom prst="rect">
            <a:avLst/>
          </a:prstGeom>
          <a:ln w="228600" cap="sq" cmpd="thickThin">
            <a:solidFill>
              <a:srgbClr val="000000"/>
            </a:solidFill>
            <a:prstDash val="solid"/>
            <a:miter lim="800000"/>
          </a:ln>
          <a:effectLst>
            <a:innerShdw blurRad="76200">
              <a:srgbClr val="000000"/>
            </a:innerShdw>
          </a:effectLst>
        </p:spPr>
      </p:pic>
      <p:sp>
        <p:nvSpPr>
          <p:cNvPr id="2" name="Titel 1">
            <a:extLst>
              <a:ext uri="{FF2B5EF4-FFF2-40B4-BE49-F238E27FC236}">
                <a16:creationId xmlns:a16="http://schemas.microsoft.com/office/drawing/2014/main" id="{5A998611-D62C-380B-8E4A-8BAC00CDC35D}"/>
              </a:ext>
            </a:extLst>
          </p:cNvPr>
          <p:cNvSpPr>
            <a:spLocks noGrp="1"/>
          </p:cNvSpPr>
          <p:nvPr>
            <p:ph type="title"/>
          </p:nvPr>
        </p:nvSpPr>
        <p:spPr>
          <a:xfrm>
            <a:off x="704088" y="914400"/>
            <a:ext cx="3799763" cy="1473200"/>
          </a:xfrm>
        </p:spPr>
        <p:txBody>
          <a:bodyPr>
            <a:normAutofit/>
          </a:bodyPr>
          <a:lstStyle/>
          <a:p>
            <a:r>
              <a:rPr lang="de-DE" sz="3600"/>
              <a:t>Fazit</a:t>
            </a:r>
          </a:p>
        </p:txBody>
      </p:sp>
      <p:sp>
        <p:nvSpPr>
          <p:cNvPr id="3" name="Inhaltsplatzhalter 2">
            <a:extLst>
              <a:ext uri="{FF2B5EF4-FFF2-40B4-BE49-F238E27FC236}">
                <a16:creationId xmlns:a16="http://schemas.microsoft.com/office/drawing/2014/main" id="{509219CC-5F24-C69D-55C2-F0F3A4D95460}"/>
              </a:ext>
            </a:extLst>
          </p:cNvPr>
          <p:cNvSpPr>
            <a:spLocks noGrp="1"/>
          </p:cNvSpPr>
          <p:nvPr>
            <p:ph idx="1"/>
          </p:nvPr>
        </p:nvSpPr>
        <p:spPr>
          <a:xfrm>
            <a:off x="704088" y="1763486"/>
            <a:ext cx="6426848" cy="4391442"/>
          </a:xfrm>
        </p:spPr>
        <p:txBody>
          <a:bodyPr vert="horz" lIns="91440" tIns="45720" rIns="91440" bIns="45720" rtlCol="0" anchor="t">
            <a:normAutofit fontScale="85000" lnSpcReduction="20000"/>
          </a:bodyPr>
          <a:lstStyle/>
          <a:p>
            <a:pPr>
              <a:buFont typeface="Calibri" panose="020B0604020202020204" pitchFamily="34" charset="0"/>
              <a:buChar char="-"/>
            </a:pPr>
            <a:r>
              <a:rPr lang="de-DE">
                <a:solidFill>
                  <a:srgbClr val="000000"/>
                </a:solidFill>
                <a:ea typeface="+mn-lt"/>
                <a:cs typeface="+mn-lt"/>
              </a:rPr>
              <a:t>Höhere Bildungsniveaus der Bevölkerung können dazu beitragen, die Innovationsfähigkeit und Produktivität zu steigern, was langfristig zu einem Anstieg des Bruttoinlandsprodukts führt. </a:t>
            </a:r>
            <a:endParaRPr lang="de-DE">
              <a:solidFill>
                <a:srgbClr val="000000"/>
              </a:solidFill>
            </a:endParaRPr>
          </a:p>
          <a:p>
            <a:pPr marL="0" indent="0">
              <a:buNone/>
            </a:pPr>
            <a:endParaRPr lang="de-DE"/>
          </a:p>
          <a:p>
            <a:pPr marL="0" indent="0">
              <a:buNone/>
            </a:pPr>
            <a:r>
              <a:rPr lang="de-DE"/>
              <a:t>                           Korrelation bedeutet nicht immer Kausalität!</a:t>
            </a:r>
          </a:p>
          <a:p>
            <a:pPr>
              <a:buFont typeface="Calibri" panose="020B0604020202020204" pitchFamily="34" charset="0"/>
              <a:buChar char="-"/>
            </a:pPr>
            <a:endParaRPr lang="de-DE"/>
          </a:p>
          <a:p>
            <a:pPr>
              <a:lnSpc>
                <a:spcPct val="90000"/>
              </a:lnSpc>
              <a:buFont typeface="Calibri" panose="020B0604020202020204" pitchFamily="34" charset="0"/>
              <a:buChar char="-"/>
            </a:pPr>
            <a:r>
              <a:rPr lang="de-DE"/>
              <a:t>Verbesserungspotenzial der Modelle:</a:t>
            </a:r>
          </a:p>
          <a:p>
            <a:pPr marL="0" indent="0">
              <a:lnSpc>
                <a:spcPct val="90000"/>
              </a:lnSpc>
              <a:buNone/>
            </a:pPr>
            <a:r>
              <a:rPr lang="de-DE" b="1"/>
              <a:t>Feature Engineering:</a:t>
            </a:r>
            <a:r>
              <a:rPr lang="de-DE"/>
              <a:t> Zusätzliche Variablen könnten die Aussagekraft der Modelle erheblich steigern.</a:t>
            </a:r>
          </a:p>
          <a:p>
            <a:pPr marL="0" indent="0">
              <a:lnSpc>
                <a:spcPct val="90000"/>
              </a:lnSpc>
              <a:buNone/>
            </a:pPr>
            <a:r>
              <a:rPr lang="de-DE" b="1"/>
              <a:t>Kausalanalysen:</a:t>
            </a:r>
            <a:r>
              <a:rPr lang="de-DE"/>
              <a:t> Statt nur Zusammenhänge zu modellieren, wären kausale Effekte durch spezifischere statistische Methoden wie Instrumentalvariablen oder Kontrollgruppen zu untersuchen.</a:t>
            </a:r>
          </a:p>
          <a:p>
            <a:pPr marL="0" indent="0">
              <a:lnSpc>
                <a:spcPct val="90000"/>
              </a:lnSpc>
              <a:buNone/>
            </a:pPr>
            <a:r>
              <a:rPr lang="de-DE" b="1"/>
              <a:t>Vergleich verschiedener Länder:</a:t>
            </a:r>
            <a:r>
              <a:rPr lang="de-DE"/>
              <a:t> Eine internationale Perspektive könnte aufzeigen, ob und wie der Zusammenhang zwischen Bildungsausgaben und BIP je nach Land variiert.</a:t>
            </a:r>
          </a:p>
          <a:p>
            <a:pPr>
              <a:buFont typeface="Calibri" panose="020B0604020202020204" pitchFamily="34" charset="0"/>
              <a:buChar char="-"/>
            </a:pPr>
            <a:endParaRPr lang="de-DE"/>
          </a:p>
          <a:p>
            <a:pPr>
              <a:buFont typeface="Calibri" panose="020B0604020202020204" pitchFamily="34" charset="0"/>
              <a:buChar char="-"/>
            </a:pPr>
            <a:endParaRPr lang="de-DE"/>
          </a:p>
          <a:p>
            <a:pPr>
              <a:buFont typeface="Calibri" panose="020B0604020202020204" pitchFamily="34" charset="0"/>
              <a:buChar char="-"/>
            </a:pPr>
            <a:endParaRPr lang="de-DE"/>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rechts 4">
            <a:extLst>
              <a:ext uri="{FF2B5EF4-FFF2-40B4-BE49-F238E27FC236}">
                <a16:creationId xmlns:a16="http://schemas.microsoft.com/office/drawing/2014/main" id="{1A1F604C-13AE-1F2B-6BCA-FBE351F692C5}"/>
              </a:ext>
            </a:extLst>
          </p:cNvPr>
          <p:cNvSpPr/>
          <p:nvPr/>
        </p:nvSpPr>
        <p:spPr>
          <a:xfrm>
            <a:off x="1136396" y="2852855"/>
            <a:ext cx="978408" cy="48463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9979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F8D55-5C72-76AE-92E0-F364C3C83061}"/>
              </a:ext>
            </a:extLst>
          </p:cNvPr>
          <p:cNvSpPr>
            <a:spLocks noGrp="1"/>
          </p:cNvSpPr>
          <p:nvPr>
            <p:ph type="title"/>
          </p:nvPr>
        </p:nvSpPr>
        <p:spPr/>
        <p:txBody>
          <a:bodyPr/>
          <a:lstStyle/>
          <a:p>
            <a:r>
              <a:rPr lang="de-CH"/>
              <a:t>Transformation &amp; </a:t>
            </a:r>
            <a:r>
              <a:rPr lang="de-CH" err="1"/>
              <a:t>Cleansing</a:t>
            </a:r>
            <a:endParaRPr lang="de-CH"/>
          </a:p>
        </p:txBody>
      </p:sp>
      <p:pic>
        <p:nvPicPr>
          <p:cNvPr id="5" name="Grafik 4">
            <a:extLst>
              <a:ext uri="{FF2B5EF4-FFF2-40B4-BE49-F238E27FC236}">
                <a16:creationId xmlns:a16="http://schemas.microsoft.com/office/drawing/2014/main" id="{5BCDC7E2-28B2-11EB-7925-67C1F8492C0D}"/>
              </a:ext>
            </a:extLst>
          </p:cNvPr>
          <p:cNvPicPr>
            <a:picLocks noChangeAspect="1"/>
          </p:cNvPicPr>
          <p:nvPr/>
        </p:nvPicPr>
        <p:blipFill>
          <a:blip r:embed="rId3"/>
          <a:stretch>
            <a:fillRect/>
          </a:stretch>
        </p:blipFill>
        <p:spPr>
          <a:xfrm>
            <a:off x="783811" y="5727197"/>
            <a:ext cx="9290527" cy="311166"/>
          </a:xfrm>
          <a:prstGeom prst="rect">
            <a:avLst/>
          </a:prstGeom>
        </p:spPr>
      </p:pic>
      <p:pic>
        <p:nvPicPr>
          <p:cNvPr id="7" name="Grafik 6">
            <a:extLst>
              <a:ext uri="{FF2B5EF4-FFF2-40B4-BE49-F238E27FC236}">
                <a16:creationId xmlns:a16="http://schemas.microsoft.com/office/drawing/2014/main" id="{4FA418F2-CC8D-3439-28C1-CB7F47B50D33}"/>
              </a:ext>
            </a:extLst>
          </p:cNvPr>
          <p:cNvPicPr>
            <a:picLocks noChangeAspect="1"/>
          </p:cNvPicPr>
          <p:nvPr/>
        </p:nvPicPr>
        <p:blipFill>
          <a:blip r:embed="rId4"/>
          <a:stretch>
            <a:fillRect/>
          </a:stretch>
        </p:blipFill>
        <p:spPr>
          <a:xfrm>
            <a:off x="783812" y="2801440"/>
            <a:ext cx="3834328" cy="2694607"/>
          </a:xfrm>
          <a:prstGeom prst="rect">
            <a:avLst/>
          </a:prstGeom>
        </p:spPr>
      </p:pic>
      <p:pic>
        <p:nvPicPr>
          <p:cNvPr id="11" name="Grafik 10">
            <a:extLst>
              <a:ext uri="{FF2B5EF4-FFF2-40B4-BE49-F238E27FC236}">
                <a16:creationId xmlns:a16="http://schemas.microsoft.com/office/drawing/2014/main" id="{6439DB5A-6526-4E10-DB74-BAE073D2B0F0}"/>
              </a:ext>
            </a:extLst>
          </p:cNvPr>
          <p:cNvPicPr>
            <a:picLocks noChangeAspect="1"/>
          </p:cNvPicPr>
          <p:nvPr/>
        </p:nvPicPr>
        <p:blipFill>
          <a:blip r:embed="rId5"/>
          <a:stretch>
            <a:fillRect/>
          </a:stretch>
        </p:blipFill>
        <p:spPr>
          <a:xfrm>
            <a:off x="7741028" y="1704214"/>
            <a:ext cx="3781251" cy="2370702"/>
          </a:xfrm>
          <a:prstGeom prst="rect">
            <a:avLst/>
          </a:prstGeom>
        </p:spPr>
      </p:pic>
      <p:pic>
        <p:nvPicPr>
          <p:cNvPr id="13" name="Grafik 12">
            <a:extLst>
              <a:ext uri="{FF2B5EF4-FFF2-40B4-BE49-F238E27FC236}">
                <a16:creationId xmlns:a16="http://schemas.microsoft.com/office/drawing/2014/main" id="{6604842C-1B13-51B3-B72D-D217B9448FDC}"/>
              </a:ext>
            </a:extLst>
          </p:cNvPr>
          <p:cNvPicPr>
            <a:picLocks noChangeAspect="1"/>
          </p:cNvPicPr>
          <p:nvPr/>
        </p:nvPicPr>
        <p:blipFill>
          <a:blip r:embed="rId6"/>
          <a:stretch>
            <a:fillRect/>
          </a:stretch>
        </p:blipFill>
        <p:spPr>
          <a:xfrm>
            <a:off x="2702744" y="1824136"/>
            <a:ext cx="3433456" cy="2942962"/>
          </a:xfrm>
          <a:prstGeom prst="rect">
            <a:avLst/>
          </a:prstGeom>
        </p:spPr>
      </p:pic>
      <p:pic>
        <p:nvPicPr>
          <p:cNvPr id="15" name="Grafik 14">
            <a:extLst>
              <a:ext uri="{FF2B5EF4-FFF2-40B4-BE49-F238E27FC236}">
                <a16:creationId xmlns:a16="http://schemas.microsoft.com/office/drawing/2014/main" id="{0F1FA1D3-F183-B764-5A83-5157209B0C13}"/>
              </a:ext>
            </a:extLst>
          </p:cNvPr>
          <p:cNvPicPr>
            <a:picLocks noChangeAspect="1"/>
          </p:cNvPicPr>
          <p:nvPr/>
        </p:nvPicPr>
        <p:blipFill>
          <a:blip r:embed="rId7"/>
          <a:stretch>
            <a:fillRect/>
          </a:stretch>
        </p:blipFill>
        <p:spPr>
          <a:xfrm>
            <a:off x="5245960" y="2182848"/>
            <a:ext cx="3781251" cy="3216726"/>
          </a:xfrm>
          <a:prstGeom prst="rect">
            <a:avLst/>
          </a:prstGeom>
        </p:spPr>
      </p:pic>
    </p:spTree>
    <p:extLst>
      <p:ext uri="{BB962C8B-B14F-4D97-AF65-F5344CB8AC3E}">
        <p14:creationId xmlns:p14="http://schemas.microsoft.com/office/powerpoint/2010/main" val="153920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C5D7D-A902-A658-F1F3-6B86DFEFE0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09CC19C-8B60-D3C7-E633-D2388149674C}"/>
              </a:ext>
            </a:extLst>
          </p:cNvPr>
          <p:cNvSpPr>
            <a:spLocks noGrp="1"/>
          </p:cNvSpPr>
          <p:nvPr>
            <p:ph type="title"/>
          </p:nvPr>
        </p:nvSpPr>
        <p:spPr/>
        <p:txBody>
          <a:bodyPr/>
          <a:lstStyle/>
          <a:p>
            <a:r>
              <a:rPr lang="de-DE"/>
              <a:t>Transformation</a:t>
            </a:r>
          </a:p>
        </p:txBody>
      </p:sp>
      <p:pic>
        <p:nvPicPr>
          <p:cNvPr id="5" name="Grafik 4">
            <a:extLst>
              <a:ext uri="{FF2B5EF4-FFF2-40B4-BE49-F238E27FC236}">
                <a16:creationId xmlns:a16="http://schemas.microsoft.com/office/drawing/2014/main" id="{7D3D3842-2511-9246-17B0-6C93D14DFEE5}"/>
              </a:ext>
            </a:extLst>
          </p:cNvPr>
          <p:cNvPicPr>
            <a:picLocks noChangeAspect="1"/>
          </p:cNvPicPr>
          <p:nvPr/>
        </p:nvPicPr>
        <p:blipFill>
          <a:blip r:embed="rId3"/>
          <a:stretch>
            <a:fillRect/>
          </a:stretch>
        </p:blipFill>
        <p:spPr>
          <a:xfrm>
            <a:off x="700635" y="2221992"/>
            <a:ext cx="5125519" cy="3276602"/>
          </a:xfrm>
          <a:prstGeom prst="rect">
            <a:avLst/>
          </a:prstGeom>
          <a:ln>
            <a:solidFill>
              <a:schemeClr val="accent1"/>
            </a:solidFill>
          </a:ln>
        </p:spPr>
      </p:pic>
      <p:pic>
        <p:nvPicPr>
          <p:cNvPr id="7" name="Grafik 6">
            <a:extLst>
              <a:ext uri="{FF2B5EF4-FFF2-40B4-BE49-F238E27FC236}">
                <a16:creationId xmlns:a16="http://schemas.microsoft.com/office/drawing/2014/main" id="{10E8E393-BF79-DD3F-EEDC-29A713CC4C3B}"/>
              </a:ext>
            </a:extLst>
          </p:cNvPr>
          <p:cNvPicPr>
            <a:picLocks noChangeAspect="1"/>
          </p:cNvPicPr>
          <p:nvPr/>
        </p:nvPicPr>
        <p:blipFill>
          <a:blip r:embed="rId4"/>
          <a:srcRect r="20679"/>
          <a:stretch/>
        </p:blipFill>
        <p:spPr>
          <a:xfrm>
            <a:off x="6365848" y="3137229"/>
            <a:ext cx="5165435" cy="1446128"/>
          </a:xfrm>
          <a:prstGeom prst="rect">
            <a:avLst/>
          </a:prstGeom>
          <a:ln>
            <a:solidFill>
              <a:schemeClr val="accent1"/>
            </a:solidFill>
          </a:ln>
        </p:spPr>
      </p:pic>
      <p:sp>
        <p:nvSpPr>
          <p:cNvPr id="8" name="Pfeil: nach rechts 7">
            <a:extLst>
              <a:ext uri="{FF2B5EF4-FFF2-40B4-BE49-F238E27FC236}">
                <a16:creationId xmlns:a16="http://schemas.microsoft.com/office/drawing/2014/main" id="{C27CA8CD-B9B8-1633-43D0-4CC7D699483C}"/>
              </a:ext>
            </a:extLst>
          </p:cNvPr>
          <p:cNvSpPr/>
          <p:nvPr/>
        </p:nvSpPr>
        <p:spPr>
          <a:xfrm>
            <a:off x="5889770" y="3734458"/>
            <a:ext cx="412459" cy="251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extfeld 8">
            <a:extLst>
              <a:ext uri="{FF2B5EF4-FFF2-40B4-BE49-F238E27FC236}">
                <a16:creationId xmlns:a16="http://schemas.microsoft.com/office/drawing/2014/main" id="{3B6853DE-DAF1-E986-B9A9-0C933FCBA938}"/>
              </a:ext>
            </a:extLst>
          </p:cNvPr>
          <p:cNvSpPr txBox="1"/>
          <p:nvPr/>
        </p:nvSpPr>
        <p:spPr>
          <a:xfrm>
            <a:off x="700635" y="1770077"/>
            <a:ext cx="5125519" cy="369332"/>
          </a:xfrm>
          <a:prstGeom prst="rect">
            <a:avLst/>
          </a:prstGeom>
          <a:noFill/>
        </p:spPr>
        <p:txBody>
          <a:bodyPr wrap="square" rtlCol="0">
            <a:spAutoFit/>
          </a:bodyPr>
          <a:lstStyle/>
          <a:p>
            <a:pPr algn="ctr"/>
            <a:r>
              <a:rPr lang="de-CH">
                <a:latin typeface="Univers Light" panose="020B0403020202020204" pitchFamily="34" charset="0"/>
              </a:rPr>
              <a:t>«Quelle»</a:t>
            </a:r>
          </a:p>
        </p:txBody>
      </p:sp>
      <p:sp>
        <p:nvSpPr>
          <p:cNvPr id="10" name="Textfeld 9">
            <a:extLst>
              <a:ext uri="{FF2B5EF4-FFF2-40B4-BE49-F238E27FC236}">
                <a16:creationId xmlns:a16="http://schemas.microsoft.com/office/drawing/2014/main" id="{FB663776-CD9C-3A1E-DD6C-64E9E8F8C433}"/>
              </a:ext>
            </a:extLst>
          </p:cNvPr>
          <p:cNvSpPr txBox="1"/>
          <p:nvPr/>
        </p:nvSpPr>
        <p:spPr>
          <a:xfrm>
            <a:off x="6385805" y="2676005"/>
            <a:ext cx="5125519" cy="369332"/>
          </a:xfrm>
          <a:prstGeom prst="rect">
            <a:avLst/>
          </a:prstGeom>
          <a:noFill/>
        </p:spPr>
        <p:txBody>
          <a:bodyPr wrap="square" rtlCol="0">
            <a:spAutoFit/>
          </a:bodyPr>
          <a:lstStyle/>
          <a:p>
            <a:pPr algn="ctr"/>
            <a:r>
              <a:rPr lang="de-CH">
                <a:latin typeface="Univers Light" panose="020B0403020202020204" pitchFamily="34" charset="0"/>
              </a:rPr>
              <a:t>«Ziel»</a:t>
            </a:r>
          </a:p>
        </p:txBody>
      </p:sp>
    </p:spTree>
    <p:extLst>
      <p:ext uri="{BB962C8B-B14F-4D97-AF65-F5344CB8AC3E}">
        <p14:creationId xmlns:p14="http://schemas.microsoft.com/office/powerpoint/2010/main" val="276709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E659F-9F26-94DB-6709-C7A976DF32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9545A6-51EE-5A00-571F-1C0A27FF01A6}"/>
              </a:ext>
            </a:extLst>
          </p:cNvPr>
          <p:cNvSpPr>
            <a:spLocks noGrp="1"/>
          </p:cNvSpPr>
          <p:nvPr>
            <p:ph type="title"/>
          </p:nvPr>
        </p:nvSpPr>
        <p:spPr/>
        <p:txBody>
          <a:bodyPr/>
          <a:lstStyle/>
          <a:p>
            <a:r>
              <a:rPr lang="de-DE"/>
              <a:t>Transformation</a:t>
            </a:r>
          </a:p>
        </p:txBody>
      </p:sp>
      <p:pic>
        <p:nvPicPr>
          <p:cNvPr id="5" name="Grafik 4">
            <a:extLst>
              <a:ext uri="{FF2B5EF4-FFF2-40B4-BE49-F238E27FC236}">
                <a16:creationId xmlns:a16="http://schemas.microsoft.com/office/drawing/2014/main" id="{D1332D9C-C1B2-2457-6F2B-43E8E7A01470}"/>
              </a:ext>
            </a:extLst>
          </p:cNvPr>
          <p:cNvPicPr>
            <a:picLocks noChangeAspect="1"/>
          </p:cNvPicPr>
          <p:nvPr/>
        </p:nvPicPr>
        <p:blipFill>
          <a:blip r:embed="rId3"/>
          <a:stretch>
            <a:fillRect/>
          </a:stretch>
        </p:blipFill>
        <p:spPr>
          <a:xfrm>
            <a:off x="700635" y="2221992"/>
            <a:ext cx="5125519" cy="3276602"/>
          </a:xfrm>
          <a:prstGeom prst="rect">
            <a:avLst/>
          </a:prstGeom>
          <a:ln>
            <a:solidFill>
              <a:schemeClr val="accent1"/>
            </a:solidFill>
          </a:ln>
        </p:spPr>
      </p:pic>
      <p:pic>
        <p:nvPicPr>
          <p:cNvPr id="7" name="Grafik 6">
            <a:extLst>
              <a:ext uri="{FF2B5EF4-FFF2-40B4-BE49-F238E27FC236}">
                <a16:creationId xmlns:a16="http://schemas.microsoft.com/office/drawing/2014/main" id="{1E328C33-08DF-15EA-E02B-584843A055C4}"/>
              </a:ext>
            </a:extLst>
          </p:cNvPr>
          <p:cNvPicPr>
            <a:picLocks noChangeAspect="1"/>
          </p:cNvPicPr>
          <p:nvPr/>
        </p:nvPicPr>
        <p:blipFill>
          <a:blip r:embed="rId4"/>
          <a:srcRect r="20679"/>
          <a:stretch/>
        </p:blipFill>
        <p:spPr>
          <a:xfrm>
            <a:off x="6365848" y="3137229"/>
            <a:ext cx="5165435" cy="1446128"/>
          </a:xfrm>
          <a:prstGeom prst="rect">
            <a:avLst/>
          </a:prstGeom>
          <a:ln>
            <a:solidFill>
              <a:schemeClr val="accent1"/>
            </a:solidFill>
          </a:ln>
        </p:spPr>
      </p:pic>
      <p:sp>
        <p:nvSpPr>
          <p:cNvPr id="8" name="Pfeil: nach rechts 7">
            <a:extLst>
              <a:ext uri="{FF2B5EF4-FFF2-40B4-BE49-F238E27FC236}">
                <a16:creationId xmlns:a16="http://schemas.microsoft.com/office/drawing/2014/main" id="{D0D423F5-0584-2C16-AEF3-314976F528C9}"/>
              </a:ext>
            </a:extLst>
          </p:cNvPr>
          <p:cNvSpPr/>
          <p:nvPr/>
        </p:nvSpPr>
        <p:spPr>
          <a:xfrm>
            <a:off x="5889770" y="3734458"/>
            <a:ext cx="412459" cy="251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extfeld 8">
            <a:extLst>
              <a:ext uri="{FF2B5EF4-FFF2-40B4-BE49-F238E27FC236}">
                <a16:creationId xmlns:a16="http://schemas.microsoft.com/office/drawing/2014/main" id="{8A0A3707-6522-3C6A-82B1-FFC012E1853D}"/>
              </a:ext>
            </a:extLst>
          </p:cNvPr>
          <p:cNvSpPr txBox="1"/>
          <p:nvPr/>
        </p:nvSpPr>
        <p:spPr>
          <a:xfrm>
            <a:off x="700635" y="1770077"/>
            <a:ext cx="5125519" cy="369332"/>
          </a:xfrm>
          <a:prstGeom prst="rect">
            <a:avLst/>
          </a:prstGeom>
          <a:noFill/>
        </p:spPr>
        <p:txBody>
          <a:bodyPr wrap="square" rtlCol="0">
            <a:spAutoFit/>
          </a:bodyPr>
          <a:lstStyle/>
          <a:p>
            <a:pPr algn="ctr"/>
            <a:r>
              <a:rPr lang="de-CH">
                <a:latin typeface="Univers Light" panose="020B0403020202020204" pitchFamily="34" charset="0"/>
              </a:rPr>
              <a:t>«Quelle»</a:t>
            </a:r>
          </a:p>
        </p:txBody>
      </p:sp>
      <p:sp>
        <p:nvSpPr>
          <p:cNvPr id="10" name="Textfeld 9">
            <a:extLst>
              <a:ext uri="{FF2B5EF4-FFF2-40B4-BE49-F238E27FC236}">
                <a16:creationId xmlns:a16="http://schemas.microsoft.com/office/drawing/2014/main" id="{5BCB0302-2202-DC05-6B9D-788E6D3A76EC}"/>
              </a:ext>
            </a:extLst>
          </p:cNvPr>
          <p:cNvSpPr txBox="1"/>
          <p:nvPr/>
        </p:nvSpPr>
        <p:spPr>
          <a:xfrm>
            <a:off x="6385805" y="2676005"/>
            <a:ext cx="5125519" cy="369332"/>
          </a:xfrm>
          <a:prstGeom prst="rect">
            <a:avLst/>
          </a:prstGeom>
          <a:noFill/>
        </p:spPr>
        <p:txBody>
          <a:bodyPr wrap="square" rtlCol="0">
            <a:spAutoFit/>
          </a:bodyPr>
          <a:lstStyle/>
          <a:p>
            <a:pPr algn="ctr"/>
            <a:r>
              <a:rPr lang="de-CH">
                <a:latin typeface="Univers Light" panose="020B0403020202020204" pitchFamily="34" charset="0"/>
              </a:rPr>
              <a:t>«Ziel»</a:t>
            </a:r>
          </a:p>
        </p:txBody>
      </p:sp>
      <p:sp>
        <p:nvSpPr>
          <p:cNvPr id="3" name="Rechteck 2">
            <a:extLst>
              <a:ext uri="{FF2B5EF4-FFF2-40B4-BE49-F238E27FC236}">
                <a16:creationId xmlns:a16="http://schemas.microsoft.com/office/drawing/2014/main" id="{E83D7A0F-89AF-51F0-F12B-BD259E9A3D50}"/>
              </a:ext>
            </a:extLst>
          </p:cNvPr>
          <p:cNvSpPr/>
          <p:nvPr/>
        </p:nvSpPr>
        <p:spPr>
          <a:xfrm>
            <a:off x="868261" y="2885813"/>
            <a:ext cx="3863130" cy="109273"/>
          </a:xfrm>
          <a:prstGeom prst="rect">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hteck 3">
            <a:extLst>
              <a:ext uri="{FF2B5EF4-FFF2-40B4-BE49-F238E27FC236}">
                <a16:creationId xmlns:a16="http://schemas.microsoft.com/office/drawing/2014/main" id="{24C030A7-EB74-7BF8-B03E-C238AF1CF0BD}"/>
              </a:ext>
            </a:extLst>
          </p:cNvPr>
          <p:cNvSpPr/>
          <p:nvPr/>
        </p:nvSpPr>
        <p:spPr>
          <a:xfrm>
            <a:off x="7088697" y="3280096"/>
            <a:ext cx="532702" cy="1303262"/>
          </a:xfrm>
          <a:prstGeom prst="rect">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hteck 5">
            <a:extLst>
              <a:ext uri="{FF2B5EF4-FFF2-40B4-BE49-F238E27FC236}">
                <a16:creationId xmlns:a16="http://schemas.microsoft.com/office/drawing/2014/main" id="{A96A18C7-1483-499F-6C7E-5BDD0EF43980}"/>
              </a:ext>
            </a:extLst>
          </p:cNvPr>
          <p:cNvSpPr/>
          <p:nvPr/>
        </p:nvSpPr>
        <p:spPr>
          <a:xfrm>
            <a:off x="868261" y="3273321"/>
            <a:ext cx="3863130" cy="109273"/>
          </a:xfrm>
          <a:prstGeom prst="rect">
            <a:avLst/>
          </a:prstGeom>
          <a:noFill/>
          <a:ln w="12700"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8B92F3CC-D4DC-0AD9-84B2-6D1FF9149D89}"/>
              </a:ext>
            </a:extLst>
          </p:cNvPr>
          <p:cNvSpPr/>
          <p:nvPr/>
        </p:nvSpPr>
        <p:spPr>
          <a:xfrm>
            <a:off x="8883942" y="3259765"/>
            <a:ext cx="629174" cy="1303262"/>
          </a:xfrm>
          <a:prstGeom prst="rect">
            <a:avLst/>
          </a:prstGeom>
          <a:noFill/>
          <a:ln w="12700"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205AED57-CE78-785C-98D9-EA3B937E1950}"/>
              </a:ext>
            </a:extLst>
          </p:cNvPr>
          <p:cNvSpPr/>
          <p:nvPr/>
        </p:nvSpPr>
        <p:spPr>
          <a:xfrm>
            <a:off x="868261" y="3636428"/>
            <a:ext cx="3863130" cy="109273"/>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12">
            <a:extLst>
              <a:ext uri="{FF2B5EF4-FFF2-40B4-BE49-F238E27FC236}">
                <a16:creationId xmlns:a16="http://schemas.microsoft.com/office/drawing/2014/main" id="{8F888E6F-0CCC-6EBC-00EB-80F6C082245B}"/>
              </a:ext>
            </a:extLst>
          </p:cNvPr>
          <p:cNvSpPr/>
          <p:nvPr/>
        </p:nvSpPr>
        <p:spPr>
          <a:xfrm>
            <a:off x="10981559" y="3259765"/>
            <a:ext cx="549724" cy="1303262"/>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3410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17A27-8E8C-1A5C-984F-71164B412C26}"/>
              </a:ext>
            </a:extLst>
          </p:cNvPr>
          <p:cNvSpPr>
            <a:spLocks noGrp="1"/>
          </p:cNvSpPr>
          <p:nvPr>
            <p:ph type="title"/>
          </p:nvPr>
        </p:nvSpPr>
        <p:spPr/>
        <p:txBody>
          <a:bodyPr/>
          <a:lstStyle/>
          <a:p>
            <a:r>
              <a:rPr lang="de-CH"/>
              <a:t>Transformation – </a:t>
            </a:r>
            <a:r>
              <a:rPr lang="de-CH" err="1"/>
              <a:t>coding</a:t>
            </a:r>
            <a:r>
              <a:rPr lang="de-CH"/>
              <a:t> </a:t>
            </a:r>
            <a:r>
              <a:rPr lang="de-CH" err="1"/>
              <a:t>beispiel</a:t>
            </a:r>
            <a:endParaRPr lang="de-CH"/>
          </a:p>
        </p:txBody>
      </p:sp>
      <p:pic>
        <p:nvPicPr>
          <p:cNvPr id="5" name="Grafik 4">
            <a:extLst>
              <a:ext uri="{FF2B5EF4-FFF2-40B4-BE49-F238E27FC236}">
                <a16:creationId xmlns:a16="http://schemas.microsoft.com/office/drawing/2014/main" id="{C90667E0-FDAB-6F0D-2183-CC76963A1061}"/>
              </a:ext>
            </a:extLst>
          </p:cNvPr>
          <p:cNvPicPr>
            <a:picLocks noChangeAspect="1"/>
          </p:cNvPicPr>
          <p:nvPr/>
        </p:nvPicPr>
        <p:blipFill>
          <a:blip r:embed="rId3"/>
          <a:stretch>
            <a:fillRect/>
          </a:stretch>
        </p:blipFill>
        <p:spPr>
          <a:xfrm>
            <a:off x="800100" y="1894799"/>
            <a:ext cx="1651085" cy="241312"/>
          </a:xfrm>
          <a:prstGeom prst="rect">
            <a:avLst/>
          </a:prstGeom>
        </p:spPr>
      </p:pic>
      <p:pic>
        <p:nvPicPr>
          <p:cNvPr id="7" name="Grafik 6">
            <a:extLst>
              <a:ext uri="{FF2B5EF4-FFF2-40B4-BE49-F238E27FC236}">
                <a16:creationId xmlns:a16="http://schemas.microsoft.com/office/drawing/2014/main" id="{1A4F393E-0A3C-895D-9AE2-7F54F21B39A5}"/>
              </a:ext>
            </a:extLst>
          </p:cNvPr>
          <p:cNvPicPr>
            <a:picLocks noChangeAspect="1"/>
          </p:cNvPicPr>
          <p:nvPr/>
        </p:nvPicPr>
        <p:blipFill>
          <a:blip r:embed="rId4"/>
          <a:stretch>
            <a:fillRect/>
          </a:stretch>
        </p:blipFill>
        <p:spPr>
          <a:xfrm>
            <a:off x="800100" y="2134014"/>
            <a:ext cx="9925560" cy="2698889"/>
          </a:xfrm>
          <a:prstGeom prst="rect">
            <a:avLst/>
          </a:prstGeom>
        </p:spPr>
      </p:pic>
      <p:pic>
        <p:nvPicPr>
          <p:cNvPr id="9" name="Grafik 8">
            <a:extLst>
              <a:ext uri="{FF2B5EF4-FFF2-40B4-BE49-F238E27FC236}">
                <a16:creationId xmlns:a16="http://schemas.microsoft.com/office/drawing/2014/main" id="{7BC91388-13CE-CA7D-B17F-4B72C8F13847}"/>
              </a:ext>
            </a:extLst>
          </p:cNvPr>
          <p:cNvPicPr>
            <a:picLocks noChangeAspect="1"/>
          </p:cNvPicPr>
          <p:nvPr/>
        </p:nvPicPr>
        <p:blipFill>
          <a:blip r:embed="rId5"/>
          <a:stretch>
            <a:fillRect/>
          </a:stretch>
        </p:blipFill>
        <p:spPr>
          <a:xfrm>
            <a:off x="800100" y="4832903"/>
            <a:ext cx="6013759" cy="628682"/>
          </a:xfrm>
          <a:prstGeom prst="rect">
            <a:avLst/>
          </a:prstGeom>
        </p:spPr>
      </p:pic>
      <p:sp>
        <p:nvSpPr>
          <p:cNvPr id="10" name="Rechteck 9">
            <a:extLst>
              <a:ext uri="{FF2B5EF4-FFF2-40B4-BE49-F238E27FC236}">
                <a16:creationId xmlns:a16="http://schemas.microsoft.com/office/drawing/2014/main" id="{DB2ABAAD-F4AA-3707-2017-669D0EED8C5F}"/>
              </a:ext>
            </a:extLst>
          </p:cNvPr>
          <p:cNvSpPr/>
          <p:nvPr/>
        </p:nvSpPr>
        <p:spPr>
          <a:xfrm>
            <a:off x="800100" y="4865615"/>
            <a:ext cx="5978205" cy="592253"/>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85149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1FDB8-8173-6D31-7BD9-34A54DCB6B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F123946-F234-84DE-9BC4-6DBE44EA251E}"/>
              </a:ext>
            </a:extLst>
          </p:cNvPr>
          <p:cNvSpPr>
            <a:spLocks noGrp="1"/>
          </p:cNvSpPr>
          <p:nvPr>
            <p:ph type="title"/>
          </p:nvPr>
        </p:nvSpPr>
        <p:spPr/>
        <p:txBody>
          <a:bodyPr/>
          <a:lstStyle/>
          <a:p>
            <a:r>
              <a:rPr lang="de-DE" err="1"/>
              <a:t>Cleansing</a:t>
            </a:r>
            <a:endParaRPr lang="de-DE"/>
          </a:p>
        </p:txBody>
      </p:sp>
      <p:pic>
        <p:nvPicPr>
          <p:cNvPr id="5" name="Grafik 4">
            <a:extLst>
              <a:ext uri="{FF2B5EF4-FFF2-40B4-BE49-F238E27FC236}">
                <a16:creationId xmlns:a16="http://schemas.microsoft.com/office/drawing/2014/main" id="{9F1F1D45-D202-4C57-D77F-0D715610AB24}"/>
              </a:ext>
            </a:extLst>
          </p:cNvPr>
          <p:cNvPicPr>
            <a:picLocks noChangeAspect="1"/>
          </p:cNvPicPr>
          <p:nvPr/>
        </p:nvPicPr>
        <p:blipFill>
          <a:blip r:embed="rId3"/>
          <a:stretch>
            <a:fillRect/>
          </a:stretch>
        </p:blipFill>
        <p:spPr>
          <a:xfrm>
            <a:off x="2829225" y="1647346"/>
            <a:ext cx="6533549" cy="4176716"/>
          </a:xfrm>
          <a:prstGeom prst="rect">
            <a:avLst/>
          </a:prstGeom>
          <a:ln>
            <a:solidFill>
              <a:schemeClr val="accent1"/>
            </a:solidFill>
          </a:ln>
        </p:spPr>
      </p:pic>
      <p:sp>
        <p:nvSpPr>
          <p:cNvPr id="3" name="Rechteck 2">
            <a:extLst>
              <a:ext uri="{FF2B5EF4-FFF2-40B4-BE49-F238E27FC236}">
                <a16:creationId xmlns:a16="http://schemas.microsoft.com/office/drawing/2014/main" id="{C16F6E80-166C-6302-8167-D356CC6F20C0}"/>
              </a:ext>
            </a:extLst>
          </p:cNvPr>
          <p:cNvSpPr/>
          <p:nvPr/>
        </p:nvSpPr>
        <p:spPr>
          <a:xfrm>
            <a:off x="3070371" y="2483141"/>
            <a:ext cx="218113" cy="511729"/>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hteck 3">
            <a:extLst>
              <a:ext uri="{FF2B5EF4-FFF2-40B4-BE49-F238E27FC236}">
                <a16:creationId xmlns:a16="http://schemas.microsoft.com/office/drawing/2014/main" id="{A6E3133A-4570-5386-E701-9F76F61C688E}"/>
              </a:ext>
            </a:extLst>
          </p:cNvPr>
          <p:cNvSpPr/>
          <p:nvPr/>
        </p:nvSpPr>
        <p:spPr>
          <a:xfrm>
            <a:off x="4493703" y="2403447"/>
            <a:ext cx="4172125" cy="121640"/>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hteck 5">
            <a:extLst>
              <a:ext uri="{FF2B5EF4-FFF2-40B4-BE49-F238E27FC236}">
                <a16:creationId xmlns:a16="http://schemas.microsoft.com/office/drawing/2014/main" id="{D3A8782B-13DE-058E-B66D-64EB559B1F9D}"/>
              </a:ext>
            </a:extLst>
          </p:cNvPr>
          <p:cNvSpPr/>
          <p:nvPr/>
        </p:nvSpPr>
        <p:spPr>
          <a:xfrm>
            <a:off x="4742578" y="2221992"/>
            <a:ext cx="92947" cy="98933"/>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F7835802-495F-5A0A-1DD2-B61682540568}"/>
              </a:ext>
            </a:extLst>
          </p:cNvPr>
          <p:cNvSpPr/>
          <p:nvPr/>
        </p:nvSpPr>
        <p:spPr>
          <a:xfrm>
            <a:off x="4493703" y="2866240"/>
            <a:ext cx="4172125" cy="121640"/>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603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F59A-CF38-8E02-1835-5756EC774A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C3C0A2-A1C2-4420-45B2-3B12B242D6B2}"/>
              </a:ext>
            </a:extLst>
          </p:cNvPr>
          <p:cNvSpPr>
            <a:spLocks noGrp="1"/>
          </p:cNvSpPr>
          <p:nvPr>
            <p:ph type="title"/>
          </p:nvPr>
        </p:nvSpPr>
        <p:spPr/>
        <p:txBody>
          <a:bodyPr/>
          <a:lstStyle/>
          <a:p>
            <a:r>
              <a:rPr lang="de-DE" err="1"/>
              <a:t>Cleansing</a:t>
            </a:r>
            <a:r>
              <a:rPr lang="de-DE"/>
              <a:t> – Coding Beispiel</a:t>
            </a:r>
            <a:endParaRPr lang="de-CH"/>
          </a:p>
        </p:txBody>
      </p:sp>
      <p:pic>
        <p:nvPicPr>
          <p:cNvPr id="12" name="Grafik 11">
            <a:extLst>
              <a:ext uri="{FF2B5EF4-FFF2-40B4-BE49-F238E27FC236}">
                <a16:creationId xmlns:a16="http://schemas.microsoft.com/office/drawing/2014/main" id="{8D08F13F-A9DB-877A-30F9-83AD26ECFFFA}"/>
              </a:ext>
            </a:extLst>
          </p:cNvPr>
          <p:cNvPicPr>
            <a:picLocks noChangeAspect="1"/>
          </p:cNvPicPr>
          <p:nvPr/>
        </p:nvPicPr>
        <p:blipFill>
          <a:blip r:embed="rId3"/>
          <a:stretch>
            <a:fillRect/>
          </a:stretch>
        </p:blipFill>
        <p:spPr>
          <a:xfrm>
            <a:off x="800100" y="2135010"/>
            <a:ext cx="5295900" cy="3679123"/>
          </a:xfrm>
          <a:prstGeom prst="rect">
            <a:avLst/>
          </a:prstGeom>
        </p:spPr>
      </p:pic>
      <p:pic>
        <p:nvPicPr>
          <p:cNvPr id="14" name="Grafik 13">
            <a:extLst>
              <a:ext uri="{FF2B5EF4-FFF2-40B4-BE49-F238E27FC236}">
                <a16:creationId xmlns:a16="http://schemas.microsoft.com/office/drawing/2014/main" id="{82229673-3260-0FF6-B48A-419D729F1743}"/>
              </a:ext>
            </a:extLst>
          </p:cNvPr>
          <p:cNvPicPr>
            <a:picLocks noChangeAspect="1"/>
          </p:cNvPicPr>
          <p:nvPr/>
        </p:nvPicPr>
        <p:blipFill>
          <a:blip r:embed="rId4"/>
          <a:stretch>
            <a:fillRect/>
          </a:stretch>
        </p:blipFill>
        <p:spPr>
          <a:xfrm>
            <a:off x="800100" y="1683277"/>
            <a:ext cx="5295900" cy="408686"/>
          </a:xfrm>
          <a:prstGeom prst="rect">
            <a:avLst/>
          </a:prstGeom>
        </p:spPr>
      </p:pic>
      <p:sp>
        <p:nvSpPr>
          <p:cNvPr id="15" name="Rechteck 14">
            <a:extLst>
              <a:ext uri="{FF2B5EF4-FFF2-40B4-BE49-F238E27FC236}">
                <a16:creationId xmlns:a16="http://schemas.microsoft.com/office/drawing/2014/main" id="{9D613EBD-0C45-541D-7FE2-FCEDAE6C0274}"/>
              </a:ext>
            </a:extLst>
          </p:cNvPr>
          <p:cNvSpPr/>
          <p:nvPr/>
        </p:nvSpPr>
        <p:spPr>
          <a:xfrm>
            <a:off x="851482" y="1740812"/>
            <a:ext cx="5180201" cy="318685"/>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B043BAFC-72AC-C423-15B4-BD32DBDA86FB}"/>
              </a:ext>
            </a:extLst>
          </p:cNvPr>
          <p:cNvSpPr/>
          <p:nvPr/>
        </p:nvSpPr>
        <p:spPr>
          <a:xfrm>
            <a:off x="851481" y="2191021"/>
            <a:ext cx="5244519" cy="438928"/>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47A5FB94-8654-0852-7BAC-DCD60CF199F0}"/>
              </a:ext>
            </a:extLst>
          </p:cNvPr>
          <p:cNvSpPr/>
          <p:nvPr/>
        </p:nvSpPr>
        <p:spPr>
          <a:xfrm>
            <a:off x="851481" y="2685959"/>
            <a:ext cx="5244519" cy="304909"/>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9196EB12-FFE7-CB3C-0669-C27F3C0B7B78}"/>
              </a:ext>
            </a:extLst>
          </p:cNvPr>
          <p:cNvSpPr/>
          <p:nvPr/>
        </p:nvSpPr>
        <p:spPr>
          <a:xfrm>
            <a:off x="800100" y="5099192"/>
            <a:ext cx="5295900" cy="341069"/>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hteck 18">
            <a:extLst>
              <a:ext uri="{FF2B5EF4-FFF2-40B4-BE49-F238E27FC236}">
                <a16:creationId xmlns:a16="http://schemas.microsoft.com/office/drawing/2014/main" id="{D41CDEEE-2A78-25CB-533F-AE89CADFBE3D}"/>
              </a:ext>
            </a:extLst>
          </p:cNvPr>
          <p:cNvSpPr/>
          <p:nvPr/>
        </p:nvSpPr>
        <p:spPr>
          <a:xfrm>
            <a:off x="800100" y="5473064"/>
            <a:ext cx="5321765" cy="341069"/>
          </a:xfrm>
          <a:prstGeom prst="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388774537"/>
      </p:ext>
    </p:extLst>
  </p:cSld>
  <p:clrMapOvr>
    <a:masterClrMapping/>
  </p:clrMapOvr>
</p:sld>
</file>

<file path=ppt/theme/theme1.xml><?xml version="1.0" encoding="utf-8"?>
<a:theme xmlns:a="http://schemas.openxmlformats.org/drawingml/2006/main" name="Chronicl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21BB807B7133F4E97909F1E9C01581D" ma:contentTypeVersion="11" ma:contentTypeDescription="Ein neues Dokument erstellen." ma:contentTypeScope="" ma:versionID="d35ffdafce2a707ad100c1b9a6d2cd7b">
  <xsd:schema xmlns:xsd="http://www.w3.org/2001/XMLSchema" xmlns:xs="http://www.w3.org/2001/XMLSchema" xmlns:p="http://schemas.microsoft.com/office/2006/metadata/properties" xmlns:ns2="fc6debfa-00d5-40a8-9b82-61b9f2aa7d40" xmlns:ns3="c3032618-4d7f-458c-877f-4482583a752b" targetNamespace="http://schemas.microsoft.com/office/2006/metadata/properties" ma:root="true" ma:fieldsID="ffbd8dfbcdef8e796b4b53d7da4639ca" ns2:_="" ns3:_="">
    <xsd:import namespace="fc6debfa-00d5-40a8-9b82-61b9f2aa7d40"/>
    <xsd:import namespace="c3032618-4d7f-458c-877f-4482583a752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6debfa-00d5-40a8-9b82-61b9f2aa7d4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19e3ed14-352d-4aa2-a63b-0b06d7ab5fe8"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032618-4d7f-458c-877f-4482583a752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26ace8e-93c8-4afc-a359-5735101e5cb2}" ma:internalName="TaxCatchAll" ma:showField="CatchAllData" ma:web="c3032618-4d7f-458c-877f-4482583a75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c6debfa-00d5-40a8-9b82-61b9f2aa7d40">
      <Terms xmlns="http://schemas.microsoft.com/office/infopath/2007/PartnerControls"/>
    </lcf76f155ced4ddcb4097134ff3c332f>
    <TaxCatchAll xmlns="c3032618-4d7f-458c-877f-4482583a752b" xsi:nil="true"/>
  </documentManagement>
</p:properties>
</file>

<file path=customXml/itemProps1.xml><?xml version="1.0" encoding="utf-8"?>
<ds:datastoreItem xmlns:ds="http://schemas.openxmlformats.org/officeDocument/2006/customXml" ds:itemID="{14F33C93-F55A-4F84-8A51-7DF9A0A1C850}">
  <ds:schemaRefs>
    <ds:schemaRef ds:uri="c3032618-4d7f-458c-877f-4482583a752b"/>
    <ds:schemaRef ds:uri="fc6debfa-00d5-40a8-9b82-61b9f2aa7d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9F43B5-50EA-46E4-AC71-043A66763927}">
  <ds:schemaRefs>
    <ds:schemaRef ds:uri="http://schemas.microsoft.com/sharepoint/v3/contenttype/forms"/>
  </ds:schemaRefs>
</ds:datastoreItem>
</file>

<file path=customXml/itemProps3.xml><?xml version="1.0" encoding="utf-8"?>
<ds:datastoreItem xmlns:ds="http://schemas.openxmlformats.org/officeDocument/2006/customXml" ds:itemID="{1062AF0F-8664-4357-9909-2317892293A3}">
  <ds:schemaRefs>
    <ds:schemaRef ds:uri="c3032618-4d7f-458c-877f-4482583a752b"/>
    <ds:schemaRef ds:uri="fc6debfa-00d5-40a8-9b82-61b9f2aa7d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30</Slides>
  <Notes>16</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ChronicleVTI</vt:lpstr>
      <vt:lpstr>Impact von AusBildung auf den BIP </vt:lpstr>
      <vt:lpstr>Problem- und Fragestellung</vt:lpstr>
      <vt:lpstr>Datenquellen</vt:lpstr>
      <vt:lpstr>Transformation &amp; Cleansing</vt:lpstr>
      <vt:lpstr>Transformation</vt:lpstr>
      <vt:lpstr>Transformation</vt:lpstr>
      <vt:lpstr>Transformation – coding beispiel</vt:lpstr>
      <vt:lpstr>Cleansing</vt:lpstr>
      <vt:lpstr>Cleansing – Coding Beispiel</vt:lpstr>
      <vt:lpstr>Combining </vt:lpstr>
      <vt:lpstr>Combining – coding beispiel</vt:lpstr>
      <vt:lpstr>Auffüllen von Nullwerten</vt:lpstr>
      <vt:lpstr>Berechnung von Statistischen Kennzahlen</vt:lpstr>
      <vt:lpstr>Analyse BIP CH</vt:lpstr>
      <vt:lpstr>Grafiken BIP CH</vt:lpstr>
      <vt:lpstr>Berechnung und Ausgabe BIP CH</vt:lpstr>
      <vt:lpstr>Grafiken</vt:lpstr>
      <vt:lpstr>KORRELATIONSANALYSE</vt:lpstr>
      <vt:lpstr>Gruppierung der Variablen</vt:lpstr>
      <vt:lpstr>Berechnung der Korrelationen</vt:lpstr>
      <vt:lpstr>Heatmap</vt:lpstr>
      <vt:lpstr>Interpretation</vt:lpstr>
      <vt:lpstr>Anwendung in Machine Learning</vt:lpstr>
      <vt:lpstr>Relevante Spalten</vt:lpstr>
      <vt:lpstr>Modelle und Bewertung</vt:lpstr>
      <vt:lpstr>Linear Regression vs. Random Forest</vt:lpstr>
      <vt:lpstr>Anwendung von xai-Techniken</vt:lpstr>
      <vt:lpstr>Feature importance</vt:lpstr>
      <vt:lpstr>Partial DependeNCE plot</vt:lpstr>
      <vt:lpstr>Fazit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2024-12-07T10:16:50Z</dcterms:created>
  <dcterms:modified xsi:type="dcterms:W3CDTF">2024-12-08T20:01:51Z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0x010100121BB807B7133F4E97909F1E9C01581D</vt:lpwstr>
  </property>
  <property fmtid="{D5CDD505-2E9C-101B-9397-08002B2CF9AE}" pid="3" name="MediaServiceImageTags">
    <vt:lpwstr/>
  </property>
</Properties>
</file>